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4" r:id="rId1"/>
    <p:sldMasterId id="2147485057" r:id="rId2"/>
    <p:sldMasterId id="2147485201" r:id="rId3"/>
    <p:sldMasterId id="2147485395" r:id="rId4"/>
    <p:sldMasterId id="2147485749" r:id="rId5"/>
    <p:sldMasterId id="2147485790" r:id="rId6"/>
  </p:sldMasterIdLst>
  <p:notesMasterIdLst>
    <p:notesMasterId r:id="rId36"/>
  </p:notesMasterIdLst>
  <p:handoutMasterIdLst>
    <p:handoutMasterId r:id="rId37"/>
  </p:handoutMasterIdLst>
  <p:sldIdLst>
    <p:sldId id="511" r:id="rId7"/>
    <p:sldId id="564" r:id="rId8"/>
    <p:sldId id="302" r:id="rId9"/>
    <p:sldId id="517" r:id="rId10"/>
    <p:sldId id="524" r:id="rId11"/>
    <p:sldId id="525" r:id="rId12"/>
    <p:sldId id="550" r:id="rId13"/>
    <p:sldId id="496" r:id="rId14"/>
    <p:sldId id="553" r:id="rId15"/>
    <p:sldId id="554" r:id="rId16"/>
    <p:sldId id="551" r:id="rId17"/>
    <p:sldId id="552" r:id="rId18"/>
    <p:sldId id="514" r:id="rId19"/>
    <p:sldId id="515" r:id="rId20"/>
    <p:sldId id="526" r:id="rId21"/>
    <p:sldId id="529" r:id="rId22"/>
    <p:sldId id="530" r:id="rId23"/>
    <p:sldId id="475" r:id="rId24"/>
    <p:sldId id="476" r:id="rId25"/>
    <p:sldId id="555" r:id="rId26"/>
    <p:sldId id="579" r:id="rId27"/>
    <p:sldId id="603" r:id="rId28"/>
    <p:sldId id="604" r:id="rId29"/>
    <p:sldId id="580" r:id="rId30"/>
    <p:sldId id="583" r:id="rId31"/>
    <p:sldId id="584" r:id="rId32"/>
    <p:sldId id="585" r:id="rId33"/>
    <p:sldId id="587" r:id="rId34"/>
    <p:sldId id="460" r:id="rId35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FCB"/>
    <a:srgbClr val="006600"/>
    <a:srgbClr val="1F05BB"/>
    <a:srgbClr val="663300"/>
    <a:srgbClr val="FF0066"/>
    <a:srgbClr val="22137B"/>
    <a:srgbClr val="3571A3"/>
    <a:srgbClr val="FF99FF"/>
    <a:srgbClr val="1DCA06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ลักษณะ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ลักษณะสีอ่อ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ลักษณะ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ลักษณะ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ลักษณะสีเข้ม 1 - เน้น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ลักษณะ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ลักษณะชุดรูปแบบ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9" autoAdjust="0"/>
    <p:restoredTop sz="94660"/>
  </p:normalViewPr>
  <p:slideViewPr>
    <p:cSldViewPr>
      <p:cViewPr>
        <p:scale>
          <a:sx n="70" d="100"/>
          <a:sy n="70" d="100"/>
        </p:scale>
        <p:origin x="-127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PyramidG1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r>
              <a:rPr lang="th-TH" dirty="0" err="1"/>
              <a:t>ปิ</a:t>
            </a:r>
            <a:r>
              <a:rPr lang="th-TH" dirty="0"/>
              <a:t>รามิดประชากร </a:t>
            </a:r>
          </a:p>
        </c:rich>
      </c:tx>
      <c:layout>
        <c:manualLayout>
          <c:xMode val="edge"/>
          <c:yMode val="edge"/>
          <c:x val="0.46639089968977043"/>
          <c:y val="1.525423728813570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512926577042399"/>
          <c:y val="0.14971751412429707"/>
          <c:w val="0.76835573940020685"/>
          <c:h val="0.59830508474575439"/>
        </c:manualLayout>
      </c:layout>
      <c:barChart>
        <c:barDir val="bar"/>
        <c:grouping val="clustered"/>
        <c:ser>
          <c:idx val="0"/>
          <c:order val="0"/>
          <c:tx>
            <c:strRef>
              <c:f>'ข้อมูล '!$F$4</c:f>
              <c:strCache>
                <c:ptCount val="1"/>
                <c:pt idx="0">
                  <c:v>% ชาย</c:v>
                </c:pt>
              </c:strCache>
            </c:strRef>
          </c:tx>
          <c:spPr>
            <a:solidFill>
              <a:srgbClr val="1F05BB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'ข้อมูล '!$B$5:$B$21</c:f>
              <c:strCache>
                <c:ptCount val="17"/>
                <c:pt idx="0">
                  <c:v>00-04</c:v>
                </c:pt>
                <c:pt idx="1">
                  <c:v>05-09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'ข้อมูล '!$F$5:$F$21</c:f>
              <c:numCache>
                <c:formatCode>0;0.00</c:formatCode>
                <c:ptCount val="17"/>
                <c:pt idx="0">
                  <c:v>-3.1587336817255602</c:v>
                </c:pt>
                <c:pt idx="1">
                  <c:v>-3.7368091846411327</c:v>
                </c:pt>
                <c:pt idx="2">
                  <c:v>-4.1544763019309245</c:v>
                </c:pt>
                <c:pt idx="3">
                  <c:v>-4.0475373781803645</c:v>
                </c:pt>
                <c:pt idx="4">
                  <c:v>-3.780190068804171</c:v>
                </c:pt>
                <c:pt idx="5">
                  <c:v>-4.2160166259760699</c:v>
                </c:pt>
                <c:pt idx="6">
                  <c:v>-4.30176953653074</c:v>
                </c:pt>
                <c:pt idx="7">
                  <c:v>-4.5398599705413529</c:v>
                </c:pt>
                <c:pt idx="8">
                  <c:v>-4.3239644074978285</c:v>
                </c:pt>
                <c:pt idx="9">
                  <c:v>-3.8296240995944393</c:v>
                </c:pt>
                <c:pt idx="10">
                  <c:v>-3.0770162022558059</c:v>
                </c:pt>
                <c:pt idx="11">
                  <c:v>-2.2376465365912708</c:v>
                </c:pt>
                <c:pt idx="12">
                  <c:v>-1.4456931861745899</c:v>
                </c:pt>
                <c:pt idx="13">
                  <c:v>-1.0895663929298915</c:v>
                </c:pt>
                <c:pt idx="14">
                  <c:v>-0.81616593692621209</c:v>
                </c:pt>
                <c:pt idx="15">
                  <c:v>-0.55285405863482695</c:v>
                </c:pt>
                <c:pt idx="16">
                  <c:v>-0.5165351788704825</c:v>
                </c:pt>
              </c:numCache>
            </c:numRef>
          </c:val>
        </c:ser>
        <c:ser>
          <c:idx val="1"/>
          <c:order val="1"/>
          <c:tx>
            <c:strRef>
              <c:f>'ข้อมูล '!$G$4</c:f>
              <c:strCache>
                <c:ptCount val="1"/>
                <c:pt idx="0">
                  <c:v>% หญิง</c:v>
                </c:pt>
              </c:strCache>
            </c:strRef>
          </c:tx>
          <c:spPr>
            <a:solidFill>
              <a:srgbClr val="FF3399"/>
            </a:solidFill>
            <a:ln w="12700">
              <a:solidFill>
                <a:srgbClr val="000000"/>
              </a:solidFill>
              <a:prstDash val="solid"/>
            </a:ln>
          </c:spPr>
          <c:invertIfNegative val="1"/>
          <c:cat>
            <c:strRef>
              <c:f>'ข้อมูล '!$B$5:$B$21</c:f>
              <c:strCache>
                <c:ptCount val="17"/>
                <c:pt idx="0">
                  <c:v>00-04</c:v>
                </c:pt>
                <c:pt idx="1">
                  <c:v>05-09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'ข้อมูล '!$G$5:$G$21</c:f>
              <c:numCache>
                <c:formatCode>0.00</c:formatCode>
                <c:ptCount val="17"/>
                <c:pt idx="0">
                  <c:v>3.0205201670668482</c:v>
                </c:pt>
                <c:pt idx="1">
                  <c:v>3.481568168519602</c:v>
                </c:pt>
                <c:pt idx="2">
                  <c:v>3.8760315570710842</c:v>
                </c:pt>
                <c:pt idx="3">
                  <c:v>3.9870059119065395</c:v>
                </c:pt>
                <c:pt idx="4">
                  <c:v>3.8972175702669452</c:v>
                </c:pt>
                <c:pt idx="5">
                  <c:v>4.1686003107281895</c:v>
                </c:pt>
                <c:pt idx="6">
                  <c:v>4.4349387623332861</c:v>
                </c:pt>
                <c:pt idx="7">
                  <c:v>4.3955933092552355</c:v>
                </c:pt>
                <c:pt idx="8">
                  <c:v>4.4016464558828048</c:v>
                </c:pt>
                <c:pt idx="9">
                  <c:v>3.8780492726135467</c:v>
                </c:pt>
                <c:pt idx="10">
                  <c:v>2.8823066524081433</c:v>
                </c:pt>
                <c:pt idx="11">
                  <c:v>2.3375234559431797</c:v>
                </c:pt>
                <c:pt idx="12">
                  <c:v>1.6353584471661184</c:v>
                </c:pt>
                <c:pt idx="13">
                  <c:v>1.1854078811969289</c:v>
                </c:pt>
                <c:pt idx="14">
                  <c:v>1.1057081172696084</c:v>
                </c:pt>
                <c:pt idx="15">
                  <c:v>0.69611186214968845</c:v>
                </c:pt>
                <c:pt idx="16">
                  <c:v>0.79195335041665826</c:v>
                </c:pt>
              </c:numCache>
            </c:numRef>
          </c:val>
        </c:ser>
        <c:gapWidth val="0"/>
        <c:overlap val="100"/>
        <c:axId val="57662464"/>
        <c:axId val="57848960"/>
      </c:barChart>
      <c:catAx>
        <c:axId val="5766246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75" b="1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r>
                  <a:rPr lang="th-TH"/>
                  <a:t>กลุ่มอายุ</a:t>
                </a:r>
              </a:p>
            </c:rich>
          </c:tx>
          <c:layout>
            <c:manualLayout>
              <c:xMode val="edge"/>
              <c:yMode val="edge"/>
              <c:x val="1.2409513960703203E-2"/>
              <c:y val="0.40847457627118688"/>
            </c:manualLayout>
          </c:layout>
          <c:spPr>
            <a:noFill/>
            <a:ln w="25400">
              <a:noFill/>
            </a:ln>
          </c:spPr>
        </c:title>
        <c:numFmt formatCode="@" sourceLinked="1"/>
        <c:maj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75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th-TH"/>
          </a:p>
        </c:txPr>
        <c:crossAx val="57848960"/>
        <c:crosses val="autoZero"/>
        <c:auto val="1"/>
        <c:lblAlgn val="ctr"/>
        <c:lblOffset val="100"/>
        <c:tickLblSkip val="3"/>
        <c:tickMarkSkip val="1"/>
      </c:catAx>
      <c:valAx>
        <c:axId val="578489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r>
                  <a:rPr lang="th-TH"/>
                  <a:t>ร้อยละ</a:t>
                </a:r>
              </a:p>
            </c:rich>
          </c:tx>
          <c:layout>
            <c:manualLayout>
              <c:xMode val="edge"/>
              <c:yMode val="edge"/>
              <c:x val="0.51602895553258421"/>
              <c:y val="0.8728813559322034"/>
            </c:manualLayout>
          </c:layout>
          <c:spPr>
            <a:noFill/>
            <a:ln w="25400">
              <a:noFill/>
            </a:ln>
          </c:spPr>
        </c:title>
        <c:numFmt formatCode="0;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75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th-TH"/>
          </a:p>
        </c:txPr>
        <c:crossAx val="57662464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0933346798221315"/>
          <c:y val="0.29889403777661788"/>
          <c:w val="8.7564191526718543E-2"/>
          <c:h val="0.2231398912471243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540" b="0" i="0" u="none" strike="noStrike" baseline="0">
              <a:solidFill>
                <a:srgbClr val="000000"/>
              </a:solidFill>
              <a:latin typeface="Cordia New"/>
              <a:ea typeface="Cordia New"/>
              <a:cs typeface="Cordia New"/>
            </a:defRPr>
          </a:pPr>
          <a:endParaRPr lang="th-TH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Cordia New"/>
          <a:ea typeface="Cordia New"/>
          <a:cs typeface="Cordia New"/>
        </a:defRPr>
      </a:pPr>
      <a:endParaRPr lang="th-TH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0.06322</cdr:x>
      <cdr:y>0.11564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0" y="0"/>
          <a:ext cx="514885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th-TH"/>
          </a:defPPr>
          <a:lvl1pPr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5pPr>
          <a:lvl6pPr marL="2286000" algn="l" defTabSz="914400" rtl="0" eaLnBrk="1" latinLnBrk="0" hangingPunct="1"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6pPr>
          <a:lvl7pPr marL="2743200" algn="l" defTabSz="914400" rtl="0" eaLnBrk="1" latinLnBrk="0" hangingPunct="1"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7pPr>
          <a:lvl8pPr marL="3200400" algn="l" defTabSz="914400" rtl="0" eaLnBrk="1" latinLnBrk="0" hangingPunct="1"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8pPr>
          <a:lvl9pPr marL="3657600" algn="l" defTabSz="914400" rtl="0" eaLnBrk="1" latinLnBrk="0" hangingPunct="1">
            <a:defRPr sz="2800" kern="1200">
              <a:solidFill>
                <a:srgbClr val="3B71B9"/>
              </a:solidFill>
              <a:latin typeface="Arial" pitchFamily="34" charset="0"/>
              <a:cs typeface="Angsana New" pitchFamily="18" charset="-34"/>
            </a:defRPr>
          </a:lvl9pPr>
        </a:lstStyle>
        <a:p xmlns:a="http://schemas.openxmlformats.org/drawingml/2006/main">
          <a:r>
            <a:rPr lang="en-US" b="1" dirty="0" smtClean="0">
              <a:solidFill>
                <a:srgbClr val="000000"/>
              </a:solidFill>
              <a:latin typeface="FreesiaUPC" pitchFamily="34" charset="-34"/>
              <a:cs typeface="FreesiaUPC" pitchFamily="34" charset="-34"/>
            </a:rPr>
            <a:t>10</a:t>
          </a:r>
          <a:endParaRPr lang="th-TH" b="1" dirty="0">
            <a:solidFill>
              <a:srgbClr val="000000"/>
            </a:solidFill>
            <a:latin typeface="FreesiaUPC" pitchFamily="34" charset="-34"/>
            <a:cs typeface="FreesiaUPC" pitchFamily="34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411F155-6A17-448F-8906-5AFE7C8CA9DA}" type="datetimeFigureOut">
              <a:rPr lang="th-TH"/>
              <a:pPr>
                <a:defRPr/>
              </a:pPr>
              <a:t>24/06/61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4A6CAE-4C1C-46CB-8807-72A1CDBEF54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5CE463-7BB9-424D-A8B8-11D3B7FFEFFB}" type="datetimeFigureOut">
              <a:rPr lang="th-TH"/>
              <a:pPr>
                <a:defRPr/>
              </a:pPr>
              <a:t>24/06/61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 smtClean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AE1D44A-CAE1-446E-9813-D4B7276D051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710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FDB0C2-8895-4061-9A9F-D16DFEE7C50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th-TH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FF2C2-FAA2-4D46-B11E-43230AA2B2DC}" type="slidenum">
              <a:rPr lang="en-US" smtClean="0"/>
              <a:pPr/>
              <a:t>18</a:t>
            </a:fld>
            <a:endParaRPr lang="th-TH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B1900-BCCF-42BC-BE70-21845492640D}" type="slidenum">
              <a:rPr lang="en-US" smtClean="0"/>
              <a:pPr/>
              <a:t>19</a:t>
            </a:fld>
            <a:endParaRPr lang="th-TH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396ED92-E925-4E69-A65E-4E852B5158B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3505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pic>
        <p:nvPicPr>
          <p:cNvPr id="5" name="Picture 3" descr="business_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468313" y="2708275"/>
            <a:ext cx="8207375" cy="15128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ctrTitle" sz="quarter"/>
          </p:nvPr>
        </p:nvSpPr>
        <p:spPr bwMode="white">
          <a:xfrm>
            <a:off x="1096963" y="3090863"/>
            <a:ext cx="7056437" cy="6699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ko-KR"/>
              <a:t>คลิกเพื่อแก้ไขลักษณะชื่อเรื่องต้นแบบ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5888" y="39338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en-US" altLang="ko-KR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2C32-3263-4417-B604-7F17FE206A4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40513" y="763588"/>
            <a:ext cx="2057400" cy="5689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68313" y="763588"/>
            <a:ext cx="6019800" cy="5689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0551E-E612-4AB0-8D76-1F08A2DF849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AB25-7642-4F04-B4D6-E7C3B597740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68313" y="1341438"/>
            <a:ext cx="8229600" cy="511175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7A474-FBEA-45E2-B11E-5FE4F92EB7B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ภาพนิ่งชื่อเรื่อง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51"/>
          <p:cNvSpPr>
            <a:spLocks noChangeArrowheads="1"/>
          </p:cNvSpPr>
          <p:nvPr/>
        </p:nvSpPr>
        <p:spPr bwMode="gray">
          <a:xfrm>
            <a:off x="838200" y="2590800"/>
            <a:ext cx="75438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 sz="4000" b="1">
              <a:solidFill>
                <a:schemeClr val="bg1"/>
              </a:solidFill>
              <a:latin typeface="Verdana" pitchFamily="34" charset="0"/>
              <a:ea typeface="Gulim" pitchFamily="34" charset="-127"/>
            </a:endParaRPr>
          </a:p>
        </p:txBody>
      </p:sp>
      <p:sp>
        <p:nvSpPr>
          <p:cNvPr id="4" name="Text Box 2552"/>
          <p:cNvSpPr txBox="1">
            <a:spLocks noChangeArrowheads="1"/>
          </p:cNvSpPr>
          <p:nvPr/>
        </p:nvSpPr>
        <p:spPr bwMode="gray">
          <a:xfrm>
            <a:off x="3541713" y="6324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 b="1">
                <a:solidFill>
                  <a:schemeClr val="tx2"/>
                </a:solidFill>
                <a:latin typeface="Lucida Sans Unicode" pitchFamily="34" charset="0"/>
                <a:ea typeface="Gulim" pitchFamily="34" charset="-127"/>
              </a:rPr>
              <a:t>Company Logo</a:t>
            </a:r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90800"/>
            <a:ext cx="7543800" cy="914400"/>
          </a:xfrm>
        </p:spPr>
        <p:txBody>
          <a:bodyPr/>
          <a:lstStyle>
            <a:lvl1pPr>
              <a:defRPr sz="4000" b="1">
                <a:ea typeface="Gulim" pitchFamily="34" charset="-127"/>
              </a:defRPr>
            </a:lvl1pPr>
          </a:lstStyle>
          <a:p>
            <a:r>
              <a:rPr lang="en-US" altLang="ko-KR"/>
              <a:t>PowerPoint Template </a:t>
            </a:r>
            <a:endParaRPr lang="ko-KR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553200"/>
            <a:ext cx="2895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3505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pic>
        <p:nvPicPr>
          <p:cNvPr id="5" name="Picture 3" descr="business_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468313" y="2708275"/>
            <a:ext cx="8207375" cy="15128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ctrTitle" sz="quarter"/>
          </p:nvPr>
        </p:nvSpPr>
        <p:spPr bwMode="white">
          <a:xfrm>
            <a:off x="1096963" y="3090863"/>
            <a:ext cx="7056437" cy="6699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ko-KR"/>
              <a:t>คลิกเพื่อแก้ไขลักษณะชื่อเรื่องต้นแบบ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5888" y="39338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en-US" altLang="ko-KR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C9E2-65B7-425F-AA6E-4EC960A2CFF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209C0-B733-4864-9E4A-1F291ED1A30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4A4BE-53E3-4CD1-B2F7-5AC4E929B4D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3FB95-8C16-48AA-9735-8F3AE6A08D1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96793-4EDE-4CFE-B62B-232E74468D9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FA878-683F-4FF4-9D23-79F67599B95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D2201-D3D6-4592-8B54-33AD2F3DBAB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83C64-F283-4E9A-8A6D-E83FBD74E89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D6AC3-5483-4797-A8B2-EF88FFA2C6C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255E-7382-4F56-8166-1D8BBD399E3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40513" y="763588"/>
            <a:ext cx="2057400" cy="5689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68313" y="763588"/>
            <a:ext cx="6019800" cy="5689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0076-10E5-4426-B35A-86063D4294C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4F0BD-4180-40AA-B235-080914957B2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68313" y="1341438"/>
            <a:ext cx="8229600" cy="511175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9E7A1-C8A2-4A5A-B5FD-32AF2701D69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ภาพนิ่งชื่อเรื่อง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51"/>
          <p:cNvSpPr>
            <a:spLocks noChangeArrowheads="1"/>
          </p:cNvSpPr>
          <p:nvPr/>
        </p:nvSpPr>
        <p:spPr bwMode="gray">
          <a:xfrm>
            <a:off x="838200" y="2590800"/>
            <a:ext cx="75438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 sz="4000" b="1">
              <a:solidFill>
                <a:srgbClr val="FFFFFF"/>
              </a:solidFill>
              <a:latin typeface="Verdana" pitchFamily="34" charset="0"/>
              <a:ea typeface="Gulim" pitchFamily="34" charset="-127"/>
            </a:endParaRPr>
          </a:p>
        </p:txBody>
      </p:sp>
      <p:sp>
        <p:nvSpPr>
          <p:cNvPr id="4" name="Text Box 2552"/>
          <p:cNvSpPr txBox="1">
            <a:spLocks noChangeArrowheads="1"/>
          </p:cNvSpPr>
          <p:nvPr/>
        </p:nvSpPr>
        <p:spPr bwMode="gray">
          <a:xfrm>
            <a:off x="3541713" y="6324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 b="1">
                <a:solidFill>
                  <a:srgbClr val="000000"/>
                </a:solidFill>
                <a:latin typeface="Lucida Sans Unicode" pitchFamily="34" charset="0"/>
                <a:ea typeface="Gulim" pitchFamily="34" charset="-127"/>
              </a:rPr>
              <a:t>Company Logo</a:t>
            </a:r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90800"/>
            <a:ext cx="7543800" cy="914400"/>
          </a:xfrm>
        </p:spPr>
        <p:txBody>
          <a:bodyPr/>
          <a:lstStyle>
            <a:lvl1pPr>
              <a:defRPr sz="4000" b="1">
                <a:ea typeface="Gulim" pitchFamily="34" charset="-127"/>
              </a:defRPr>
            </a:lvl1pPr>
          </a:lstStyle>
          <a:p>
            <a:r>
              <a:rPr lang="en-US" altLang="ko-KR"/>
              <a:t>PowerPoint Template </a:t>
            </a:r>
            <a:endParaRPr lang="ko-KR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553200"/>
            <a:ext cx="2895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3505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pic>
        <p:nvPicPr>
          <p:cNvPr id="5" name="Picture 3" descr="business_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468313" y="2708275"/>
            <a:ext cx="8207375" cy="15128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ctrTitle" sz="quarter"/>
          </p:nvPr>
        </p:nvSpPr>
        <p:spPr bwMode="white">
          <a:xfrm>
            <a:off x="1096963" y="3090863"/>
            <a:ext cx="7056437" cy="6699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ko-KR"/>
              <a:t>คลิกเพื่อแก้ไขลักษณะชื่อเรื่องต้นแบบ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5888" y="39338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en-US" altLang="ko-KR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46FB2-1C4B-463B-A394-A45E33B501C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DA45-9741-4AC1-B55A-0B159E2F2D2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E995-CE8F-435B-9B9C-D4E5FA25FF1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087D-C873-4165-8D47-C0736C2AEEE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7F0C-01BB-49EF-8854-95F77D04B35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64AE-36FC-4287-ACB4-0AA65B74BFD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18DFB-931D-479C-ACDC-B5548836691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ED39-5799-4A60-A01E-F8331BE5C04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C884F-5DD4-4A59-B7C3-5920881969C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524A-DF4C-47C8-BB64-3458E47110E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40513" y="763588"/>
            <a:ext cx="2057400" cy="5689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68313" y="763588"/>
            <a:ext cx="6019800" cy="5689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53922-3A2C-4DCE-86B7-1EA475A0904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3148F-0A75-4E2D-9DC4-C3A6F6DF109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FDBBE-DF2F-445F-8914-165FD4CA29B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68313" y="1341438"/>
            <a:ext cx="8229600" cy="511175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81C6-FB19-4898-93EC-0405DB94804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ภาพนิ่งชื่อเรื่อง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51"/>
          <p:cNvSpPr>
            <a:spLocks noChangeArrowheads="1"/>
          </p:cNvSpPr>
          <p:nvPr/>
        </p:nvSpPr>
        <p:spPr bwMode="gray">
          <a:xfrm>
            <a:off x="838200" y="2590800"/>
            <a:ext cx="75438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 sz="4000" b="1">
              <a:solidFill>
                <a:srgbClr val="FFFFFF"/>
              </a:solidFill>
              <a:latin typeface="Verdana" pitchFamily="34" charset="0"/>
              <a:ea typeface="Gulim" pitchFamily="34" charset="-127"/>
            </a:endParaRPr>
          </a:p>
        </p:txBody>
      </p:sp>
      <p:sp>
        <p:nvSpPr>
          <p:cNvPr id="4" name="Text Box 2552"/>
          <p:cNvSpPr txBox="1">
            <a:spLocks noChangeArrowheads="1"/>
          </p:cNvSpPr>
          <p:nvPr/>
        </p:nvSpPr>
        <p:spPr bwMode="gray">
          <a:xfrm>
            <a:off x="3541713" y="6324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 b="1">
                <a:solidFill>
                  <a:srgbClr val="000000"/>
                </a:solidFill>
                <a:latin typeface="Lucida Sans Unicode" pitchFamily="34" charset="0"/>
                <a:ea typeface="Gulim" pitchFamily="34" charset="-127"/>
              </a:rPr>
              <a:t>Company Logo</a:t>
            </a:r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90800"/>
            <a:ext cx="7543800" cy="914400"/>
          </a:xfrm>
        </p:spPr>
        <p:txBody>
          <a:bodyPr/>
          <a:lstStyle>
            <a:lvl1pPr>
              <a:defRPr sz="4000" b="1">
                <a:ea typeface="Gulim" pitchFamily="34" charset="-127"/>
              </a:defRPr>
            </a:lvl1pPr>
          </a:lstStyle>
          <a:p>
            <a:r>
              <a:rPr lang="en-US" altLang="ko-KR"/>
              <a:t>PowerPoint Template </a:t>
            </a:r>
            <a:endParaRPr lang="ko-KR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553200"/>
            <a:ext cx="2895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09C27-96D4-4951-9870-DD074C880E9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19CC0-2A25-44DE-91EA-FB21533C569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82FB9-D8F6-4FD4-BF17-20DB0F22DAE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8FEF-7403-45A4-A7CF-D64F7A25671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B66C4-8A4A-4F3B-9953-E2BA15A4256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3A3E-724D-4110-A64B-56345878135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BCFBF-5C4C-40F2-8CF6-E57EFF27144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FD9B2-A9BD-479F-BF1B-0E251AD729F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FAFD-9FF9-4BC6-AFAF-1C4399D3BEF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98362-C9A8-48A0-A1E3-756230264F6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4BB1F-E518-4615-9113-11DE81950FC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9439-C1F5-4187-9ED7-2A47B2A1092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3505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pic>
        <p:nvPicPr>
          <p:cNvPr id="5" name="Picture 3" descr="business_glo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468313" y="2708275"/>
            <a:ext cx="8207375" cy="15128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ctrTitle" sz="quarter"/>
          </p:nvPr>
        </p:nvSpPr>
        <p:spPr bwMode="white">
          <a:xfrm>
            <a:off x="1096963" y="3090863"/>
            <a:ext cx="7056437" cy="6699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ko-KR"/>
              <a:t>คลิกเพื่อแก้ไขลักษณะชื่อเรื่องต้นแบบ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5888" y="3933825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en-US" altLang="ko-KR"/>
              <a:t>คลิกเพื่อแก้ไขลักษณะชื่อเรื่องรองต้นแบบ</a:t>
            </a:r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95E-33C0-4630-8B40-5030CD1C160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6227-6C90-4F69-B51E-7E9647A732F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53D3-BBAB-4D64-ABEB-5458BA71CCD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6A3B-DC1E-41BF-A776-95EDB1A9AE0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42FD5-B263-439B-BDD2-B6289F70B82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75A8-B002-4C9F-B75D-A3F60226661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A9781-E1BD-49DD-B015-A53C7CEB5BE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C5E5-50C1-443F-8083-A6F66DE8503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6A55D-53FB-4107-B219-8E80CB65331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2417-8EDD-4B5B-AC68-FC06C80881E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40513" y="763588"/>
            <a:ext cx="2057400" cy="5689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68313" y="763588"/>
            <a:ext cx="6019800" cy="5689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38A4-6A3B-4D52-A7F5-0CC3E48127C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68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9313" y="1341438"/>
            <a:ext cx="4038600" cy="511175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51B36-A7B6-4768-A2D3-1A9C2E662D2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0113" y="763588"/>
            <a:ext cx="7416800" cy="4318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68313" y="1341438"/>
            <a:ext cx="8229600" cy="511175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9A1C-742F-4340-8D96-11CA30EB5B0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ภาพนิ่งชื่อเรื่อง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51"/>
          <p:cNvSpPr>
            <a:spLocks noChangeArrowheads="1"/>
          </p:cNvSpPr>
          <p:nvPr/>
        </p:nvSpPr>
        <p:spPr bwMode="gray">
          <a:xfrm>
            <a:off x="838200" y="2590800"/>
            <a:ext cx="75438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 sz="4000" b="1">
              <a:solidFill>
                <a:srgbClr val="FFFFFF"/>
              </a:solidFill>
              <a:latin typeface="Verdana" pitchFamily="34" charset="0"/>
              <a:ea typeface="Gulim" pitchFamily="34" charset="-127"/>
            </a:endParaRPr>
          </a:p>
        </p:txBody>
      </p:sp>
      <p:sp>
        <p:nvSpPr>
          <p:cNvPr id="4" name="Text Box 2552"/>
          <p:cNvSpPr txBox="1">
            <a:spLocks noChangeArrowheads="1"/>
          </p:cNvSpPr>
          <p:nvPr/>
        </p:nvSpPr>
        <p:spPr bwMode="gray">
          <a:xfrm>
            <a:off x="3541713" y="6324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 b="1">
                <a:solidFill>
                  <a:srgbClr val="000000"/>
                </a:solidFill>
                <a:latin typeface="Lucida Sans Unicode" pitchFamily="34" charset="0"/>
                <a:ea typeface="Gulim" pitchFamily="34" charset="-127"/>
              </a:rPr>
              <a:t>Company Logo</a:t>
            </a:r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90800"/>
            <a:ext cx="7543800" cy="914400"/>
          </a:xfrm>
        </p:spPr>
        <p:txBody>
          <a:bodyPr/>
          <a:lstStyle>
            <a:lvl1pPr>
              <a:defRPr sz="4000" b="1">
                <a:ea typeface="Gulim" pitchFamily="34" charset="-127"/>
              </a:defRPr>
            </a:lvl1pPr>
          </a:lstStyle>
          <a:p>
            <a:r>
              <a:rPr lang="en-US" altLang="ko-KR"/>
              <a:t>PowerPoint Template </a:t>
            </a:r>
            <a:endParaRPr lang="ko-KR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553200"/>
            <a:ext cx="28956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AE50E-654A-423A-A95A-4169D3798ED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9256-2684-4745-AA73-D4CCFDC25D4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2D9CC-9B49-4734-8467-6061BC7C805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5002-1596-460F-B77B-EB96CEE398A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2C75F-387F-4BB3-AA88-07DCD47638E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0EEB8-4EA1-4F20-BE27-3D8205DDB38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83CD-556E-450B-B59F-35DE39EDF74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32D0E-85CE-419C-BF9B-AD2404C8434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FC39-13B4-412B-B635-4F0441F71E1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B930-C472-453E-B720-8B10BC0E240E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3C20-3548-427D-BFFE-7897E13CDF6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1D15-46A3-4439-823B-B54499F997D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19B2-B7CF-48F7-9DB4-4D5F295979E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474E-D3B4-4A16-A9F4-61A2D814D8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09FB8-19E2-49BD-94C4-23879DD0817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1" indent="0">
              <a:buNone/>
              <a:defRPr sz="1000"/>
            </a:lvl3pPr>
            <a:lvl4pPr marL="1371481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AE36-5C15-4B6F-8EE4-47AC419655F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288A8-975B-463B-B81D-EFA5C336F28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1" indent="0">
              <a:buNone/>
              <a:defRPr sz="2400"/>
            </a:lvl3pPr>
            <a:lvl4pPr marL="1371481" indent="0">
              <a:buNone/>
              <a:defRPr sz="2000"/>
            </a:lvl4pPr>
            <a:lvl5pPr marL="1828642" indent="0">
              <a:buNone/>
              <a:defRPr sz="2000"/>
            </a:lvl5pPr>
            <a:lvl6pPr marL="2285802" indent="0">
              <a:buNone/>
              <a:defRPr sz="2000"/>
            </a:lvl6pPr>
            <a:lvl7pPr marL="2742963" indent="0">
              <a:buNone/>
              <a:defRPr sz="2000"/>
            </a:lvl7pPr>
            <a:lvl8pPr marL="3200123" indent="0">
              <a:buNone/>
              <a:defRPr sz="2000"/>
            </a:lvl8pPr>
            <a:lvl9pPr marL="3657284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1" indent="0">
              <a:buNone/>
              <a:defRPr sz="1000"/>
            </a:lvl3pPr>
            <a:lvl4pPr marL="1371481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ECBFB-A9E2-4988-A11C-20E6152FBC2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93FC-4916-4E8E-A794-02E46791A47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46AA0-D2FA-4CCC-88E6-9448EBA82F2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57A8-C56F-4C20-93C6-77493324D0E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0B8E6-5CD5-41E8-9899-13021E40E42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E443-7E68-4FC0-8CDA-F0391EFA772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C31E8-83E1-446B-AAF4-A6C1BE33EB0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F6B48-932F-4C0D-A3A1-1928B25BEF3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siness_global"/>
          <p:cNvPicPr>
            <a:picLocks noChangeAspect="1" noChangeArrowheads="1"/>
          </p:cNvPicPr>
          <p:nvPr/>
        </p:nvPicPr>
        <p:blipFill>
          <a:blip r:embed="rId16" cstate="print"/>
          <a:srcRect b="50417"/>
          <a:stretch>
            <a:fillRect/>
          </a:stretch>
        </p:blipFill>
        <p:spPr bwMode="gray">
          <a:xfrm>
            <a:off x="0" y="0"/>
            <a:ext cx="9144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AutoShape 3"/>
          <p:cNvSpPr>
            <a:spLocks noChangeArrowheads="1"/>
          </p:cNvSpPr>
          <p:nvPr/>
        </p:nvSpPr>
        <p:spPr bwMode="gray">
          <a:xfrm>
            <a:off x="179388" y="188913"/>
            <a:ext cx="8713787" cy="12239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altLang="ko-KR" smtClean="0"/>
              <a:t>ระดับที่สอง</a:t>
            </a:r>
          </a:p>
          <a:p>
            <a:pPr lvl="2"/>
            <a:r>
              <a:rPr lang="en-US" altLang="ko-KR" smtClean="0"/>
              <a:t>ระดับที่สาม</a:t>
            </a:r>
          </a:p>
          <a:p>
            <a:pPr lvl="3"/>
            <a:r>
              <a:rPr lang="en-US" altLang="ko-KR" smtClean="0"/>
              <a:t>ระดับที่สี่</a:t>
            </a:r>
          </a:p>
          <a:p>
            <a:pPr lvl="4"/>
            <a:r>
              <a:rPr lang="en-US" altLang="ko-KR" smtClean="0"/>
              <a:t>ระดับที่ห้า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11638" y="6553200"/>
            <a:ext cx="576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Gulim" pitchFamily="34" charset="-127"/>
              </a:defRPr>
            </a:lvl1pPr>
          </a:lstStyle>
          <a:p>
            <a:pPr>
              <a:defRPr/>
            </a:pPr>
            <a:fld id="{BD81736F-51C2-419A-938D-42D0BC2BFFE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763588"/>
            <a:ext cx="741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คลิกเพื่อแก้ไขลักษณะชื่อเรื่องต้นแบบ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250825" y="6597650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3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  <p:sldLayoutId id="2147485683" r:id="rId12"/>
    <p:sldLayoutId id="2147485684" r:id="rId13"/>
    <p:sldLayoutId id="2147485744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siness_global"/>
          <p:cNvPicPr>
            <a:picLocks noChangeAspect="1" noChangeArrowheads="1"/>
          </p:cNvPicPr>
          <p:nvPr/>
        </p:nvPicPr>
        <p:blipFill>
          <a:blip r:embed="rId16" cstate="print"/>
          <a:srcRect b="50417"/>
          <a:stretch>
            <a:fillRect/>
          </a:stretch>
        </p:blipFill>
        <p:spPr bwMode="gray">
          <a:xfrm>
            <a:off x="0" y="0"/>
            <a:ext cx="9144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AutoShape 3"/>
          <p:cNvSpPr>
            <a:spLocks noChangeArrowheads="1"/>
          </p:cNvSpPr>
          <p:nvPr/>
        </p:nvSpPr>
        <p:spPr bwMode="gray">
          <a:xfrm>
            <a:off x="179388" y="188913"/>
            <a:ext cx="8713787" cy="12239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altLang="ko-KR" smtClean="0"/>
              <a:t>ระดับที่สอง</a:t>
            </a:r>
          </a:p>
          <a:p>
            <a:pPr lvl="2"/>
            <a:r>
              <a:rPr lang="en-US" altLang="ko-KR" smtClean="0"/>
              <a:t>ระดับที่สาม</a:t>
            </a:r>
          </a:p>
          <a:p>
            <a:pPr lvl="3"/>
            <a:r>
              <a:rPr lang="en-US" altLang="ko-KR" smtClean="0"/>
              <a:t>ระดับที่สี่</a:t>
            </a:r>
          </a:p>
          <a:p>
            <a:pPr lvl="4"/>
            <a:r>
              <a:rPr lang="en-US" altLang="ko-KR" smtClean="0"/>
              <a:t>ระดับที่ห้า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11638" y="6553200"/>
            <a:ext cx="576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Gulim" pitchFamily="34" charset="-127"/>
              </a:defRPr>
            </a:lvl1pPr>
          </a:lstStyle>
          <a:p>
            <a:pPr>
              <a:defRPr/>
            </a:pPr>
            <a:fld id="{9C694EC0-4711-42FB-BE5B-2DBF4DC308F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12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763588"/>
            <a:ext cx="741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คลิกเพื่อแก้ไขลักษณะชื่อเรื่องต้นแบบ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250825" y="6597650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  <p:sldLayoutId id="2147485695" r:id="rId12"/>
    <p:sldLayoutId id="2147485696" r:id="rId13"/>
    <p:sldLayoutId id="2147485746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siness_global"/>
          <p:cNvPicPr>
            <a:picLocks noChangeAspect="1" noChangeArrowheads="1"/>
          </p:cNvPicPr>
          <p:nvPr/>
        </p:nvPicPr>
        <p:blipFill>
          <a:blip r:embed="rId16" cstate="print"/>
          <a:srcRect b="50417"/>
          <a:stretch>
            <a:fillRect/>
          </a:stretch>
        </p:blipFill>
        <p:spPr bwMode="gray">
          <a:xfrm>
            <a:off x="0" y="0"/>
            <a:ext cx="9144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AutoShape 3"/>
          <p:cNvSpPr>
            <a:spLocks noChangeArrowheads="1"/>
          </p:cNvSpPr>
          <p:nvPr/>
        </p:nvSpPr>
        <p:spPr bwMode="gray">
          <a:xfrm>
            <a:off x="179388" y="188913"/>
            <a:ext cx="8713787" cy="12239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altLang="ko-KR" smtClean="0"/>
              <a:t>ระดับที่สอง</a:t>
            </a:r>
          </a:p>
          <a:p>
            <a:pPr lvl="2"/>
            <a:r>
              <a:rPr lang="en-US" altLang="ko-KR" smtClean="0"/>
              <a:t>ระดับที่สาม</a:t>
            </a:r>
          </a:p>
          <a:p>
            <a:pPr lvl="3"/>
            <a:r>
              <a:rPr lang="en-US" altLang="ko-KR" smtClean="0"/>
              <a:t>ระดับที่สี่</a:t>
            </a:r>
          </a:p>
          <a:p>
            <a:pPr lvl="4"/>
            <a:r>
              <a:rPr lang="en-US" altLang="ko-KR" smtClean="0"/>
              <a:t>ระดับที่ห้า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11638" y="6553200"/>
            <a:ext cx="576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Gulim" pitchFamily="34" charset="-127"/>
              </a:defRPr>
            </a:lvl1pPr>
          </a:lstStyle>
          <a:p>
            <a:pPr>
              <a:defRPr/>
            </a:pPr>
            <a:fld id="{FCF87A55-A5B5-44A5-B4DA-2E6A12C32FD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763588"/>
            <a:ext cx="741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คลิกเพื่อแก้ไขลักษณะชื่อเรื่องต้นแบบ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250825" y="6597650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697" r:id="rId2"/>
    <p:sldLayoutId id="2147485698" r:id="rId3"/>
    <p:sldLayoutId id="2147485699" r:id="rId4"/>
    <p:sldLayoutId id="2147485700" r:id="rId5"/>
    <p:sldLayoutId id="2147485701" r:id="rId6"/>
    <p:sldLayoutId id="2147485702" r:id="rId7"/>
    <p:sldLayoutId id="2147485703" r:id="rId8"/>
    <p:sldLayoutId id="2147485704" r:id="rId9"/>
    <p:sldLayoutId id="2147485705" r:id="rId10"/>
    <p:sldLayoutId id="2147485706" r:id="rId11"/>
    <p:sldLayoutId id="2147485707" r:id="rId12"/>
    <p:sldLayoutId id="2147485708" r:id="rId13"/>
    <p:sldLayoutId id="2147485748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12ACBE-7FD3-4375-9CE9-1DFD85CE089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2" r:id="rId1"/>
    <p:sldLayoutId id="2147485733" r:id="rId2"/>
    <p:sldLayoutId id="2147485734" r:id="rId3"/>
    <p:sldLayoutId id="2147485735" r:id="rId4"/>
    <p:sldLayoutId id="2147485736" r:id="rId5"/>
    <p:sldLayoutId id="2147485737" r:id="rId6"/>
    <p:sldLayoutId id="2147485738" r:id="rId7"/>
    <p:sldLayoutId id="2147485739" r:id="rId8"/>
    <p:sldLayoutId id="2147485740" r:id="rId9"/>
    <p:sldLayoutId id="2147485741" r:id="rId10"/>
    <p:sldLayoutId id="214748574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siness_global"/>
          <p:cNvPicPr>
            <a:picLocks noChangeAspect="1" noChangeArrowheads="1"/>
          </p:cNvPicPr>
          <p:nvPr/>
        </p:nvPicPr>
        <p:blipFill>
          <a:blip r:embed="rId16" cstate="print"/>
          <a:srcRect b="50417"/>
          <a:stretch>
            <a:fillRect/>
          </a:stretch>
        </p:blipFill>
        <p:spPr bwMode="gray">
          <a:xfrm>
            <a:off x="0" y="0"/>
            <a:ext cx="9144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AutoShape 3"/>
          <p:cNvSpPr>
            <a:spLocks noChangeArrowheads="1"/>
          </p:cNvSpPr>
          <p:nvPr/>
        </p:nvSpPr>
        <p:spPr bwMode="gray">
          <a:xfrm>
            <a:off x="179388" y="188913"/>
            <a:ext cx="8713787" cy="12239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altLang="ko-KR" smtClean="0"/>
              <a:t>ระดับที่สอง</a:t>
            </a:r>
          </a:p>
          <a:p>
            <a:pPr lvl="2"/>
            <a:r>
              <a:rPr lang="en-US" altLang="ko-KR" smtClean="0"/>
              <a:t>ระดับที่สาม</a:t>
            </a:r>
          </a:p>
          <a:p>
            <a:pPr lvl="3"/>
            <a:r>
              <a:rPr lang="en-US" altLang="ko-KR" smtClean="0"/>
              <a:t>ระดับที่สี่</a:t>
            </a:r>
          </a:p>
          <a:p>
            <a:pPr lvl="4"/>
            <a:r>
              <a:rPr lang="en-US" altLang="ko-KR" smtClean="0"/>
              <a:t>ระดับที่ห้า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11638" y="6553200"/>
            <a:ext cx="576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3B71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Gulim" pitchFamily="34" charset="-127"/>
              </a:defRPr>
            </a:lvl1pPr>
          </a:lstStyle>
          <a:p>
            <a:pPr>
              <a:defRPr/>
            </a:pPr>
            <a:fld id="{E406AD81-6C1A-450B-BDCD-768B34EA102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763588"/>
            <a:ext cx="741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คลิกเพื่อแก้ไขลักษณะชื่อเรื่องต้นแบบ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250825" y="6597650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h-TH">
              <a:solidFill>
                <a:srgbClr val="3B71B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0" r:id="rId1"/>
    <p:sldLayoutId id="2147485751" r:id="rId2"/>
    <p:sldLayoutId id="2147485752" r:id="rId3"/>
    <p:sldLayoutId id="2147485753" r:id="rId4"/>
    <p:sldLayoutId id="2147485754" r:id="rId5"/>
    <p:sldLayoutId id="2147485755" r:id="rId6"/>
    <p:sldLayoutId id="2147485756" r:id="rId7"/>
    <p:sldLayoutId id="2147485757" r:id="rId8"/>
    <p:sldLayoutId id="2147485758" r:id="rId9"/>
    <p:sldLayoutId id="2147485759" r:id="rId10"/>
    <p:sldLayoutId id="2147485760" r:id="rId11"/>
    <p:sldLayoutId id="2147485761" r:id="rId12"/>
    <p:sldLayoutId id="2147485762" r:id="rId13"/>
    <p:sldLayoutId id="2147485763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433" y="275167"/>
            <a:ext cx="82291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433" y="1599596"/>
            <a:ext cx="8229134" cy="45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433" y="6356048"/>
            <a:ext cx="2133652" cy="36588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defTabSz="91432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6E3407-034B-4DB6-A028-0BF8C69026C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498" y="6356048"/>
            <a:ext cx="2895005" cy="36588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defTabSz="91432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2915" y="6356048"/>
            <a:ext cx="2133652" cy="36588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defTabSz="914321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F8496B-D1F0-4742-908F-A89E4123A3C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1" r:id="rId1"/>
    <p:sldLayoutId id="2147485792" r:id="rId2"/>
    <p:sldLayoutId id="2147485793" r:id="rId3"/>
    <p:sldLayoutId id="2147485794" r:id="rId4"/>
    <p:sldLayoutId id="2147485795" r:id="rId5"/>
    <p:sldLayoutId id="2147485796" r:id="rId6"/>
    <p:sldLayoutId id="2147485797" r:id="rId7"/>
    <p:sldLayoutId id="2147485798" r:id="rId8"/>
    <p:sldLayoutId id="2147485799" r:id="rId9"/>
    <p:sldLayoutId id="2147485800" r:id="rId10"/>
    <p:sldLayoutId id="2147485801" r:id="rId11"/>
  </p:sldLayoutIdLst>
  <p:txStyles>
    <p:titleStyle>
      <a:lvl1pPr algn="ctr" defTabSz="914076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07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defTabSz="91407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defTabSz="91407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defTabSz="91407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41701" algn="ctr" defTabSz="9140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883402" algn="ctr" defTabSz="9140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25103" algn="ctr" defTabSz="9140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766804" algn="ctr" defTabSz="9140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012" indent="-342012" algn="l" defTabSz="914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03" indent="-285265" algn="l" defTabSz="914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5" indent="-228519" algn="l" defTabSz="914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3" indent="-228519" algn="l" defTabSz="914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0" indent="-228519" algn="l" defTabSz="914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2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4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1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1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2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2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3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3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4" algn="l" defTabSz="91432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shade val="4549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 โรงพยาบาลอรัญประเทศ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8436" name="AutoShape 2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8437" name="AutoShape 4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8914" name="AutoShape 2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8916" name="AutoShape 4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8918" name="AutoShape 6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1026" name="Picture 2" descr="C:\Users\ยุทธศาสตร์_2\Desktop\รูป HA สรพ.เยี่ยมสำรวจ\f1920x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83392"/>
            <a:ext cx="8496944" cy="46805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1</a:t>
            </a:r>
            <a:endParaRPr lang="th-TH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 รพ.อรัญประเทศ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3074" name="Picture 2" descr="C:\Users\ยุทธศาสตร์_2\Desktop\f1920x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12776"/>
            <a:ext cx="6768752" cy="1872208"/>
          </a:xfrm>
          <a:prstGeom prst="rect">
            <a:avLst/>
          </a:prstGeom>
          <a:noFill/>
        </p:spPr>
      </p:pic>
      <p:sp>
        <p:nvSpPr>
          <p:cNvPr id="8" name="ตัวยึดเนื้อหา 3"/>
          <p:cNvSpPr txBox="1">
            <a:spLocks/>
          </p:cNvSpPr>
          <p:nvPr/>
        </p:nvSpPr>
        <p:spPr bwMode="auto">
          <a:xfrm>
            <a:off x="955104" y="3251770"/>
            <a:ext cx="8153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th-TH" sz="4000" b="1" dirty="0" smtClean="0">
                <a:solidFill>
                  <a:srgbClr val="663300"/>
                </a:solidFill>
                <a:latin typeface="FreesiaUPC" pitchFamily="34" charset="-34"/>
                <a:cs typeface="FreesiaUPC" pitchFamily="34" charset="-34"/>
              </a:rPr>
              <a:t>* </a:t>
            </a:r>
            <a:r>
              <a:rPr lang="th-TH" sz="3200" b="1" dirty="0" smtClean="0">
                <a:solidFill>
                  <a:srgbClr val="663300"/>
                </a:solidFill>
                <a:latin typeface="FreesiaUPC" pitchFamily="34" charset="-34"/>
                <a:cs typeface="FreesiaUPC" pitchFamily="34" charset="-34"/>
              </a:rPr>
              <a:t>ขนาดที่ดิน 10 ไร่ 2 งาน 9 </a:t>
            </a:r>
            <a:r>
              <a:rPr lang="th-TH" sz="3200" b="1" dirty="0" err="1" smtClean="0">
                <a:solidFill>
                  <a:srgbClr val="663300"/>
                </a:solidFill>
                <a:latin typeface="FreesiaUPC" pitchFamily="34" charset="-34"/>
                <a:cs typeface="FreesiaUPC" pitchFamily="34" charset="-34"/>
              </a:rPr>
              <a:t>ตรว.</a:t>
            </a:r>
            <a:r>
              <a:rPr lang="th-TH" sz="3200" b="1" dirty="0" smtClean="0">
                <a:solidFill>
                  <a:srgbClr val="663300"/>
                </a:solidFill>
                <a:latin typeface="FreesiaUPC" pitchFamily="34" charset="-34"/>
                <a:cs typeface="FreesiaUPC" pitchFamily="34" charset="-34"/>
              </a:rPr>
              <a:t> </a:t>
            </a:r>
          </a:p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th-TH" sz="3200" b="1" dirty="0" smtClean="0">
                <a:solidFill>
                  <a:srgbClr val="006600"/>
                </a:solidFill>
                <a:latin typeface="FreesiaUPC" pitchFamily="34" charset="-34"/>
                <a:cs typeface="FreesiaUPC" pitchFamily="34" charset="-34"/>
              </a:rPr>
              <a:t>* สถานที่ตั้ง เลขที่ 4 มหาดไทย ต.อรัญประเทศ อ.อรัญประเทศ     จ.สระแก้ว ห่างจากชายแดนกัมพูชา 5 กม.</a:t>
            </a:r>
          </a:p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th-TH" sz="3200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* โรงพยาบาลทั่วไปขนาดเล็ก </a:t>
            </a:r>
            <a:r>
              <a:rPr lang="en-US" sz="3200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M1</a:t>
            </a:r>
            <a:r>
              <a:rPr lang="th-TH" sz="3200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 </a:t>
            </a:r>
          </a:p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th-TH" sz="3200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   จำนวนเตียงอนุญาต 120 เตียง           </a:t>
            </a:r>
          </a:p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th-TH" sz="3200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   ปัจจุบันให้บริการ 151 เตียง                            </a:t>
            </a:r>
          </a:p>
          <a:p>
            <a:pPr marL="319088" indent="-319088" eaLnBrk="0" hangingPunct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4000" b="1" dirty="0" smtClean="0">
                <a:solidFill>
                  <a:srgbClr val="006600"/>
                </a:solidFill>
                <a:latin typeface="FreesiaUPC" pitchFamily="34" charset="-34"/>
                <a:cs typeface="FreesiaUPC" pitchFamily="34" charset="-34"/>
              </a:rPr>
              <a:t>   </a:t>
            </a:r>
            <a:endParaRPr lang="th-TH" sz="2900" dirty="0">
              <a:solidFill>
                <a:srgbClr val="000000"/>
              </a:solidFill>
              <a:latin typeface="Tw Cen MT" pitchFamily="34" charset="0"/>
              <a:cs typeface="FreesiaUPC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10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 รพ.อรัญประเทศ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3074" name="Picture 2" descr="C:\Users\ยุทธศาสตร์_2\Desktop\f1920x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12776"/>
            <a:ext cx="6768752" cy="1872208"/>
          </a:xfrm>
          <a:prstGeom prst="rect">
            <a:avLst/>
          </a:prstGeom>
          <a:noFill/>
        </p:spPr>
      </p:pic>
      <p:sp>
        <p:nvSpPr>
          <p:cNvPr id="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8864" y="3212976"/>
            <a:ext cx="8229600" cy="2951510"/>
          </a:xfrm>
        </p:spPr>
        <p:txBody>
          <a:bodyPr/>
          <a:lstStyle/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อาคารผู้ป่วยนอก อุบัติเหตุ 2 ชั้น ในปัจจุบัน                                เปิดให้บริการ 15 เมษายน 2537</a:t>
            </a:r>
          </a:p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ตึกผู้ป่วย</a:t>
            </a:r>
            <a:r>
              <a:rPr lang="th-TH" b="1" dirty="0" err="1" smtClean="0">
                <a:latin typeface="FreesiaUPC" pitchFamily="34" charset="-34"/>
                <a:cs typeface="FreesiaUPC" pitchFamily="34" charset="-34"/>
              </a:rPr>
              <a:t>ลักษณลม้าย</a:t>
            </a: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5 ชั้น เปิดให้บริการ 9 มิถุนายน 2548</a:t>
            </a:r>
          </a:p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ตึกผู้ป่วยภานุมาศรัศมี 5 ชั้น เปิดให้บริการ 4 มกราคม 2553</a:t>
            </a:r>
          </a:p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ตึกสนับสนุนบริการ 5 ชั้น เปิดให้บริการ 5 </a:t>
            </a:r>
            <a:r>
              <a:rPr lang="th-TH" b="1" dirty="0" err="1" smtClean="0">
                <a:latin typeface="FreesiaUPC" pitchFamily="34" charset="-34"/>
                <a:cs typeface="FreesiaUPC" pitchFamily="34" charset="-34"/>
              </a:rPr>
              <a:t>กรกฏาคม</a:t>
            </a: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2556</a:t>
            </a:r>
          </a:p>
          <a:p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อาคารคลินิกพิเศษ (โดม) เปิดให้บริการ 28 </a:t>
            </a:r>
            <a:r>
              <a:rPr lang="th-TH" b="1" dirty="0" err="1" smtClean="0">
                <a:latin typeface="FreesiaUPC" pitchFamily="34" charset="-34"/>
                <a:cs typeface="FreesiaUPC" pitchFamily="34" charset="-34"/>
              </a:rPr>
              <a:t>กรกฏาคม</a:t>
            </a: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2559</a:t>
            </a:r>
          </a:p>
          <a:p>
            <a:pPr>
              <a:buNone/>
            </a:pP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   </a:t>
            </a:r>
            <a:endParaRPr lang="en-US" b="1" dirty="0" smtClean="0">
              <a:latin typeface="FreesiaUPC" pitchFamily="34" charset="-34"/>
              <a:cs typeface="FreesiaUPC" pitchFamily="34" charset="-34"/>
            </a:endParaRPr>
          </a:p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11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950912" y="4437112"/>
            <a:ext cx="8229600" cy="792088"/>
          </a:xfrm>
        </p:spPr>
        <p:txBody>
          <a:bodyPr/>
          <a:lstStyle/>
          <a:p>
            <a:pPr>
              <a:buNone/>
            </a:pPr>
            <a:endParaRPr lang="th-TH" b="1" dirty="0" smtClean="0">
              <a:solidFill>
                <a:srgbClr val="1F05BB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None/>
            </a:pPr>
            <a:r>
              <a:rPr lang="th-TH" b="1" dirty="0" smtClean="0">
                <a:solidFill>
                  <a:srgbClr val="1F05BB"/>
                </a:solidFill>
                <a:latin typeface="FreesiaUPC" pitchFamily="34" charset="-34"/>
                <a:cs typeface="FreesiaUPC" pitchFamily="34" charset="-34"/>
              </a:rPr>
              <a:t>     กำลังก่อสร้างตึกผู้ป่วยนอก 10 ชั้น แล้วเสร็จปี 2562 </a:t>
            </a:r>
          </a:p>
          <a:p>
            <a:endParaRPr lang="en-US" b="1" dirty="0" smtClean="0">
              <a:latin typeface="FreesiaUPC" pitchFamily="34" charset="-34"/>
              <a:cs typeface="FreesiaUPC" pitchFamily="34" charset="-34"/>
            </a:endParaRPr>
          </a:p>
          <a:p>
            <a:endParaRPr lang="th-TH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 รพ.อรัญประเทศ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4098" name="Picture 2" descr="C:\Users\ยุทธศาสตร์_2\Desktop\Sli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600400" cy="3456384"/>
          </a:xfrm>
          <a:prstGeom prst="rect">
            <a:avLst/>
          </a:prstGeom>
          <a:noFill/>
        </p:spPr>
      </p:pic>
      <p:pic>
        <p:nvPicPr>
          <p:cNvPr id="4099" name="Picture 3" descr="C:\Users\ยุทธศาสตร์_2\Desktop\e087a8c157ae90c71c60f056beb74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988840"/>
            <a:ext cx="3672408" cy="25922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12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 โรงพยาบาลอรัญประเทศ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31840" y="1489919"/>
            <a:ext cx="2143125" cy="642937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ผู้อำนวยการ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84264" y="3717032"/>
            <a:ext cx="3429000" cy="642938"/>
          </a:xfrm>
          <a:prstGeom prst="rect">
            <a:avLst/>
          </a:prstGeom>
          <a:solidFill>
            <a:srgbClr val="F74FCB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1.ภารกิจด้านอำนวยการ</a:t>
            </a:r>
            <a:endParaRPr lang="th-TH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43808" y="5805264"/>
            <a:ext cx="3024336" cy="64293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5. ภารกิจด้านการ</a:t>
            </a:r>
            <a:r>
              <a:rPr lang="th-TH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พยาบาล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355976" y="4869160"/>
            <a:ext cx="3744416" cy="642937"/>
          </a:xfrm>
          <a:prstGeom prst="rect">
            <a:avLst/>
          </a:prstGeom>
          <a:solidFill>
            <a:srgbClr val="0066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4.ภารกิจด้านทุติยภูมิและตติยภูมิ</a:t>
            </a:r>
            <a:endParaRPr lang="th-TH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320480" y="3717032"/>
            <a:ext cx="3851920" cy="642938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2.ภารกิจด้านพัฒนาระบบบริการ</a:t>
            </a:r>
            <a:endParaRPr lang="th-TH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304344" y="4869160"/>
            <a:ext cx="2704356" cy="642938"/>
          </a:xfrm>
          <a:prstGeom prst="rect">
            <a:avLst/>
          </a:prstGeom>
          <a:solidFill>
            <a:srgbClr val="1F05BB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3.ภารกิจด้านปฐมภูมิ</a:t>
            </a:r>
            <a:endParaRPr lang="th-TH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1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5724128" y="1700808"/>
            <a:ext cx="2016224" cy="432048"/>
          </a:xfrm>
          <a:prstGeom prst="rect">
            <a:avLst/>
          </a:prstGeom>
          <a:solidFill>
            <a:srgbClr val="0066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รอง ผอ.ด้านการแพทย์</a:t>
            </a:r>
            <a:endParaRPr lang="th-TH" sz="2000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5724128" y="2348880"/>
            <a:ext cx="2016224" cy="432048"/>
          </a:xfrm>
          <a:prstGeom prst="rect">
            <a:avLst/>
          </a:prstGeom>
          <a:solidFill>
            <a:srgbClr val="F74FCB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prstClr val="white"/>
                </a:solidFill>
                <a:latin typeface="FreesiaUPC" pitchFamily="34" charset="-34"/>
                <a:cs typeface="FreesiaUPC" pitchFamily="34" charset="-34"/>
              </a:rPr>
              <a:t>รอง ผอ.ด้านบริหาร</a:t>
            </a:r>
            <a:endParaRPr lang="th-TH" sz="2000" b="1" dirty="0">
              <a:solidFill>
                <a:prstClr val="white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724128" y="2996952"/>
            <a:ext cx="2160240" cy="43204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รอง ผอ.ด้านการพยาบาล</a:t>
            </a:r>
            <a:endParaRPr lang="th-TH" sz="2000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30" name="รูปร่าง 29"/>
          <p:cNvCxnSpPr>
            <a:stCxn id="5" idx="3"/>
          </p:cNvCxnSpPr>
          <p:nvPr/>
        </p:nvCxnSpPr>
        <p:spPr>
          <a:xfrm>
            <a:off x="5274965" y="1811388"/>
            <a:ext cx="233139" cy="1401588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>
            <a:endCxn id="16" idx="1"/>
          </p:cNvCxnSpPr>
          <p:nvPr/>
        </p:nvCxnSpPr>
        <p:spPr>
          <a:xfrm>
            <a:off x="5508104" y="1916832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>
            <a:endCxn id="17" idx="1"/>
          </p:cNvCxnSpPr>
          <p:nvPr/>
        </p:nvCxnSpPr>
        <p:spPr>
          <a:xfrm>
            <a:off x="5508104" y="2564904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endCxn id="18" idx="1"/>
          </p:cNvCxnSpPr>
          <p:nvPr/>
        </p:nvCxnSpPr>
        <p:spPr>
          <a:xfrm>
            <a:off x="5508104" y="3212976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4162459" y="2132856"/>
            <a:ext cx="8557" cy="36724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>
            <a:stCxn id="7" idx="3"/>
            <a:endCxn id="12" idx="1"/>
          </p:cNvCxnSpPr>
          <p:nvPr/>
        </p:nvCxnSpPr>
        <p:spPr>
          <a:xfrm>
            <a:off x="4013264" y="4038501"/>
            <a:ext cx="3072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>
            <a:stCxn id="13" idx="3"/>
            <a:endCxn id="10" idx="1"/>
          </p:cNvCxnSpPr>
          <p:nvPr/>
        </p:nvCxnSpPr>
        <p:spPr>
          <a:xfrm>
            <a:off x="4008700" y="5190629"/>
            <a:ext cx="3472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ยุทธศาสตร์_2\Desktop\teamara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968" y="1512080"/>
            <a:ext cx="1080120" cy="9361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7" name="Picture 3" descr="C:\Users\ยุทธศาสตร์_2\Desktop\team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3" y="4675387"/>
            <a:ext cx="1115617" cy="9858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8" name="Picture 4" descr="C:\Users\ยุทธศาสตร์_2\Desktop\teamaran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888" y="3573016"/>
            <a:ext cx="1008112" cy="9361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9" name="Picture 5" descr="C:\Users\ยุทธศาสตร์_2\Desktop\team-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5589241"/>
            <a:ext cx="1008113" cy="93610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  <p:pic>
        <p:nvPicPr>
          <p:cNvPr id="1030" name="Picture 6" descr="C:\Users\ยุทธศาสตร์_2\Desktop\S__41124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4725144"/>
            <a:ext cx="1043608" cy="9361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6012160" y="1412776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นพ.สร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วิศ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 ชลาลัย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21866" y="2060848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นายอำนาจ กองคำ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9199" y="2708920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นาง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วารุณีย์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 ประสงค์ผล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75656" y="3388930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นายอำนาจ กองคำ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08104" y="3388930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นายเชิดชัย  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ศิ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ริมหา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63688" y="4541058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นายเจริญชัย สมเชื้อ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4541058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นพ.สร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วิศ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 ชลาลัย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48919" y="6322968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นาง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วารุณีย์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 ประสงค์ผล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13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05687" y="2420888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นพ.รา</a:t>
            </a:r>
            <a:r>
              <a:rPr lang="th-TH" sz="2000" b="1" dirty="0" err="1" smtClean="0">
                <a:latin typeface="FreesiaUPC" pitchFamily="34" charset="-34"/>
                <a:cs typeface="FreesiaUPC" pitchFamily="34" charset="-34"/>
              </a:rPr>
              <a:t>เชษฎ</a:t>
            </a:r>
            <a:r>
              <a:rPr lang="th-TH" sz="2000" b="1" dirty="0" smtClean="0">
                <a:latin typeface="FreesiaUPC" pitchFamily="34" charset="-34"/>
                <a:cs typeface="FreesiaUPC" pitchFamily="34" charset="-34"/>
              </a:rPr>
              <a:t>  เชิงพนม</a:t>
            </a:r>
            <a:endParaRPr lang="th-TH" sz="2000" b="1" dirty="0"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วิสัยทัศน์ (</a:t>
            </a:r>
            <a:r>
              <a:rPr lang="en-US" sz="6000" dirty="0" smtClean="0">
                <a:latin typeface="FreesiaUPC" pitchFamily="34" charset="-34"/>
                <a:cs typeface="FreesiaUPC" pitchFamily="34" charset="-34"/>
              </a:rPr>
              <a:t>VISION</a:t>
            </a:r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)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sp>
        <p:nvSpPr>
          <p:cNvPr id="53252" name="ตัวยึดเนื้อหา 3"/>
          <p:cNvSpPr>
            <a:spLocks noGrp="1"/>
          </p:cNvSpPr>
          <p:nvPr>
            <p:ph sz="quarter" idx="1"/>
          </p:nvPr>
        </p:nvSpPr>
        <p:spPr>
          <a:xfrm>
            <a:off x="857250" y="2000250"/>
            <a:ext cx="7500938" cy="3857625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เป็นโรงพยาบาลชั้นนำ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ด้านบริการสาธารณสุขชายแดน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และมีมาตรฐานการบริการดูแลผู้ป่วย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ที่มีคุณภาพ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14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7" name="Picture 3" descr="C:\Users\ยุทธศาสตร์_2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509120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6000" dirty="0" err="1" smtClean="0">
                <a:latin typeface="FreesiaUPC" pitchFamily="34" charset="-34"/>
                <a:cs typeface="FreesiaUPC" pitchFamily="34" charset="-34"/>
              </a:rPr>
              <a:t>พันธ</a:t>
            </a:r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กิจ (</a:t>
            </a:r>
            <a:r>
              <a:rPr lang="en-US" sz="6000" dirty="0" smtClean="0">
                <a:latin typeface="FreesiaUPC" pitchFamily="34" charset="-34"/>
                <a:cs typeface="FreesiaUPC" pitchFamily="34" charset="-34"/>
              </a:rPr>
              <a:t>MISSION</a:t>
            </a:r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)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sp>
        <p:nvSpPr>
          <p:cNvPr id="8" name="ตัวยึดเนื้อหา 3"/>
          <p:cNvSpPr>
            <a:spLocks noGrp="1"/>
          </p:cNvSpPr>
          <p:nvPr>
            <p:ph idx="1"/>
          </p:nvPr>
        </p:nvSpPr>
        <p:spPr>
          <a:xfrm>
            <a:off x="611188" y="1485900"/>
            <a:ext cx="7920037" cy="5111750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742950" indent="-742950" eaLnBrk="1" fontAlgn="auto" hangingPunct="1">
              <a:spcAft>
                <a:spcPts val="0"/>
              </a:spcAft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1. ให้บริการด้านรักษาพยาบาล ด้านส่งเสริมสุขภาพ</a:t>
            </a:r>
          </a:p>
          <a:p>
            <a:pPr marL="742950" indent="-742950" eaLnBrk="1" fontAlgn="auto" hangingPunct="1">
              <a:spcAft>
                <a:spcPts val="0"/>
              </a:spcAft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     ด้านป้องกันและควบคุมโรค ด้านฟื้นฟูสุขภาพ</a:t>
            </a:r>
          </a:p>
          <a:p>
            <a:pPr marL="742950" indent="-742950" eaLnBrk="1" fontAlgn="auto" hangingPunct="1">
              <a:spcAft>
                <a:spcPts val="0"/>
              </a:spcAft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     ของประชาชน อย่างมีมาตรฐานวิชาชีพ</a:t>
            </a:r>
          </a:p>
          <a:p>
            <a:pPr marL="742950" indent="-74295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2. พัฒนาระบบงานให้มีมาตรฐาน </a:t>
            </a:r>
          </a:p>
          <a:p>
            <a:pPr marL="742950" indent="-74295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    และระบบบริหารจัดการที่มีประสิทธิภาพ</a:t>
            </a:r>
            <a:endParaRPr lang="en-US" sz="4000" b="1" dirty="0" smtClean="0">
              <a:latin typeface="FreesiaUPC" pitchFamily="34" charset="-34"/>
              <a:cs typeface="FreesiaUPC" pitchFamily="34" charset="-34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3. สร้างภาคีเครือข่ายมีส่วนร่วมด้านสาธารณสุข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    และบริการสุขภาพ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15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ค่านิยมหลัก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sp>
        <p:nvSpPr>
          <p:cNvPr id="6" name="ตัวยึดเนื้อหา 3"/>
          <p:cNvSpPr>
            <a:spLocks noGrp="1"/>
          </p:cNvSpPr>
          <p:nvPr>
            <p:ph sz="quarter" idx="1"/>
          </p:nvPr>
        </p:nvSpPr>
        <p:spPr>
          <a:xfrm>
            <a:off x="2483768" y="2003103"/>
            <a:ext cx="4608512" cy="993849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742950" indent="-74295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5400" b="1" dirty="0" smtClean="0">
                <a:latin typeface="FreesiaUPC" pitchFamily="34" charset="-34"/>
                <a:cs typeface="FreesiaUPC" pitchFamily="34" charset="-34"/>
              </a:rPr>
              <a:t>บริการดี มีคุณภาพ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16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2050" name="Picture 2" descr="C:\Users\ยุทธศาสตร์_2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832" y="3284984"/>
            <a:ext cx="4536504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วัฒนธรรมองค์กร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sp>
        <p:nvSpPr>
          <p:cNvPr id="7" name="ตัวยึดเนื้อหา 3"/>
          <p:cNvSpPr>
            <a:spLocks noGrp="1"/>
          </p:cNvSpPr>
          <p:nvPr>
            <p:ph sz="quarter" idx="1"/>
          </p:nvPr>
        </p:nvSpPr>
        <p:spPr>
          <a:xfrm>
            <a:off x="857250" y="1772816"/>
            <a:ext cx="7500938" cy="2724150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ยิ้มแย้ม  แจ่มใส  ทักทายไหว้กัน 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สร้างสรรค์การทำงานเป็นทีม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ยึดหลัก</a:t>
            </a:r>
            <a:r>
              <a:rPr lang="th-TH" sz="4800" b="1" dirty="0" err="1" smtClean="0">
                <a:latin typeface="FreesiaUPC" pitchFamily="34" charset="-34"/>
                <a:cs typeface="FreesiaUPC" pitchFamily="34" charset="-34"/>
              </a:rPr>
              <a:t>ธรรมาภิ</a:t>
            </a:r>
            <a:r>
              <a:rPr lang="th-TH" sz="4800" b="1" dirty="0" smtClean="0">
                <a:latin typeface="FreesiaUPC" pitchFamily="34" charset="-34"/>
                <a:cs typeface="FreesiaUPC" pitchFamily="34" charset="-34"/>
              </a:rPr>
              <a:t>บาล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17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074" name="Picture 2" descr="C:\Users\ยุทธศาสตร์_2\Desktop\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509120"/>
            <a:ext cx="6192688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8438"/>
            <a:ext cx="9144000" cy="11430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บุคลากร</a:t>
            </a:r>
            <a:endParaRPr lang="th-TH" sz="6000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endParaRPr>
          </a:p>
        </p:txBody>
      </p:sp>
      <p:graphicFrame>
        <p:nvGraphicFramePr>
          <p:cNvPr id="4" name="ตัวยึดตาราง 19"/>
          <p:cNvGraphicFramePr>
            <a:graphicFrameLocks/>
          </p:cNvGraphicFramePr>
          <p:nvPr/>
        </p:nvGraphicFramePr>
        <p:xfrm>
          <a:off x="1187624" y="1857549"/>
          <a:ext cx="6840760" cy="387570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464496"/>
                <a:gridCol w="2376264"/>
              </a:tblGrid>
              <a:tr h="589678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ประเภท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จำนวนคน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2781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ข้าราชการ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184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2781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พนักงานราชการ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14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2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พนักงานกระทรวงสาธารณสุข</a:t>
                      </a: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79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2781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ลูกจ้างประจำ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11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2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ลูกจ้างชั่วคราว</a:t>
                      </a: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124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695309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รวมทั้งหมด (ปฏิบัติงานจริง)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412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marL="91439" marR="91439" marT="45712" marB="45712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รูปภาพ 26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18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8438"/>
            <a:ext cx="9144000" cy="1143000"/>
          </a:xfrm>
        </p:spPr>
        <p:txBody>
          <a:bodyPr/>
          <a:lstStyle/>
          <a:p>
            <a:pPr eaLnBrk="1" hangingPunct="1"/>
            <a:r>
              <a:rPr lang="th-TH" sz="6000" smtClean="0">
                <a:latin typeface="FreesiaUPC" pitchFamily="34" charset="-34"/>
                <a:cs typeface="FreesiaUPC" pitchFamily="34" charset="-34"/>
              </a:rPr>
              <a:t>บุคลากร</a:t>
            </a:r>
            <a:r>
              <a:rPr lang="th-TH" sz="600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 </a:t>
            </a:r>
          </a:p>
        </p:txBody>
      </p:sp>
      <p:graphicFrame>
        <p:nvGraphicFramePr>
          <p:cNvPr id="5" name="ตัวยึดเนื้อหา 4"/>
          <p:cNvGraphicFramePr>
            <a:graphicFrameLocks/>
          </p:cNvGraphicFramePr>
          <p:nvPr/>
        </p:nvGraphicFramePr>
        <p:xfrm>
          <a:off x="395536" y="1700808"/>
          <a:ext cx="8401051" cy="42976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808312"/>
                <a:gridCol w="1368152"/>
                <a:gridCol w="422458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ประเภท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จำนวนที่มี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หมายเหตุ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แพทย์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21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สูตินรีแพทย์ 3 ,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Med 3 ,Ortho 2,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</a:t>
                      </a:r>
                    </a:p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จักษุ 1, </a:t>
                      </a:r>
                      <a:r>
                        <a:rPr lang="th-TH" sz="2800" b="1" dirty="0" err="1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ศัลย์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ยูโร 1,</a:t>
                      </a:r>
                    </a:p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เวชศาสตร์ครอบครัว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2,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</a:t>
                      </a:r>
                      <a:endParaRPr lang="th-TH" sz="2800" b="1" baseline="0" dirty="0" smtClean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  <a:p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แพทย์ทั่วไป 9 คน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ทันตแพทย์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6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ทันตก</a:t>
                      </a:r>
                      <a:r>
                        <a:rPr lang="th-TH" sz="2800" b="1" dirty="0" err="1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รรม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เด็ก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 1, ปริทัน 1, </a:t>
                      </a:r>
                    </a:p>
                    <a:p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ศัลยกรรมช่องปาก 1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เภสัชกร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11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พยาบาล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bg1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142</a:t>
                      </a:r>
                      <a:endParaRPr lang="th-TH" sz="2800" b="1" dirty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b="1" baseline="0" dirty="0" smtClean="0">
                        <a:solidFill>
                          <a:schemeClr val="bg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รูปภาพ 26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19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shade val="4549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 โรงพยาบาลอรัญประเทศ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4211960" y="1772816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h-TH" sz="6000" b="1" kern="0" dirty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ยินดีต้อนรับ</a:t>
            </a:r>
          </a:p>
        </p:txBody>
      </p:sp>
      <p:sp>
        <p:nvSpPr>
          <p:cNvPr id="18436" name="AutoShape 2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18437" name="AutoShape 4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3779912" y="2493144"/>
            <a:ext cx="514806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นายอุดมพันธ์   พุ่มเจริญ</a:t>
            </a:r>
            <a:endParaRPr lang="th-TH" sz="4000" b="1" kern="0" dirty="0">
              <a:solidFill>
                <a:srgbClr val="FFFFFF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4" name="AutoShape 2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38916" name="AutoShape 4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38918" name="AutoShape 6" descr="à¸à¸¥à¸à¸²à¸£à¸à¹à¸à¸«à¸²à¸£à¸¹à¸à¸ à¸²à¸à¸ªà¸³à¸«à¸£à¸±à¸ à¸à¸.à¸­à¸ à¸´à¸£à¸±à¸ à¸à¸à¸±à¸à¸à¸¸à¸à¸²à¸à¸à¸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4211960" y="3645272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และคณะ </a:t>
            </a:r>
          </a:p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ประเมินมาตรฐาน</a:t>
            </a:r>
          </a:p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ระบบบริการสุขภาพ</a:t>
            </a:r>
            <a:endParaRPr lang="th-TH" sz="4000" b="1" kern="0" dirty="0">
              <a:solidFill>
                <a:srgbClr val="FFFFFF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4139952" y="5517480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สำนักงานสนับสนุนบริการสุขภาพ เขต 6 </a:t>
            </a:r>
          </a:p>
          <a:p>
            <a:pPr algn="ctr">
              <a:defRPr/>
            </a:pPr>
            <a:r>
              <a:rPr lang="th-TH" sz="4000" b="1" kern="0" dirty="0" smtClean="0">
                <a:solidFill>
                  <a:srgbClr val="FFFFFF"/>
                </a:solidFill>
                <a:latin typeface="FreesiaUPC" pitchFamily="34" charset="-34"/>
                <a:cs typeface="FreesiaUPC" pitchFamily="34" charset="-34"/>
              </a:rPr>
              <a:t>จังหวัดชลบุรี</a:t>
            </a:r>
            <a:endParaRPr lang="th-TH" sz="4000" b="1" kern="0" dirty="0">
              <a:solidFill>
                <a:srgbClr val="FFFFFF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4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2</a:t>
            </a:r>
            <a:endParaRPr lang="th-TH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6" name="Picture 2" descr="C:\Users\ยุทธศาสตร์_2\Desktop\ดาวน์โหลด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55734"/>
            <a:ext cx="3240360" cy="364953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ระบบพัฒนาระบบบริการสุขภาพ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7" name="ตัวยึดเนื้อหา 3"/>
          <p:cNvSpPr txBox="1">
            <a:spLocks/>
          </p:cNvSpPr>
          <p:nvPr/>
        </p:nvSpPr>
        <p:spPr bwMode="auto">
          <a:xfrm>
            <a:off x="899592" y="1772816"/>
            <a:ext cx="381642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th-TH" sz="3600" b="1" kern="0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ผลการประเมิน ปี 2560</a:t>
            </a:r>
            <a:endParaRPr kumimoji="0" lang="th-TH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20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ตัวยึดเนื้อหา 3"/>
          <p:cNvSpPr txBox="1">
            <a:spLocks/>
          </p:cNvSpPr>
          <p:nvPr/>
        </p:nvSpPr>
        <p:spPr bwMode="auto">
          <a:xfrm>
            <a:off x="971600" y="4725144"/>
            <a:ext cx="3816424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th-TH" sz="3600" b="1" kern="0" dirty="0" smtClean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รพ.อรัญประเทศ</a:t>
            </a: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th-TH" sz="3600" b="1" kern="0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อยู่ในระดับพื้นฐาน</a:t>
            </a:r>
            <a:endParaRPr kumimoji="0" lang="th-TH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pic>
        <p:nvPicPr>
          <p:cNvPr id="4098" name="Picture 2" descr="C:\Users\ยุทธศาสตร์_2\Desktop\planBas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186" y="2564904"/>
            <a:ext cx="2571750" cy="1952625"/>
          </a:xfrm>
          <a:prstGeom prst="rect">
            <a:avLst/>
          </a:prstGeom>
          <a:noFill/>
        </p:spPr>
      </p:pic>
      <p:sp>
        <p:nvSpPr>
          <p:cNvPr id="11" name="ตัวยึดเนื้อหา 3"/>
          <p:cNvSpPr txBox="1">
            <a:spLocks/>
          </p:cNvSpPr>
          <p:nvPr/>
        </p:nvSpPr>
        <p:spPr bwMode="auto">
          <a:xfrm>
            <a:off x="5436096" y="2924944"/>
            <a:ext cx="2664296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th-TH" sz="3600" b="1" kern="0" noProof="0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ระดับมาตรฐาน</a:t>
            </a:r>
            <a:endParaRPr kumimoji="0" lang="th-TH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sp>
        <p:nvSpPr>
          <p:cNvPr id="12" name="ตัวยึดเนื้อหา 3"/>
          <p:cNvSpPr txBox="1">
            <a:spLocks/>
          </p:cNvSpPr>
          <p:nvPr/>
        </p:nvSpPr>
        <p:spPr bwMode="auto">
          <a:xfrm>
            <a:off x="5436096" y="4149080"/>
            <a:ext cx="273630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th-TH" sz="3600" b="1" kern="0" noProof="0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ระดับพัฒนา</a:t>
            </a:r>
            <a:endParaRPr kumimoji="0" lang="th-TH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eesiaUPC" pitchFamily="34" charset="-34"/>
              <a:ea typeface="+mn-ea"/>
              <a:cs typeface="FreesiaUPC" pitchFamily="34" charset="-34"/>
            </a:endParaRPr>
          </a:p>
        </p:txBody>
      </p:sp>
      <p:sp>
        <p:nvSpPr>
          <p:cNvPr id="15" name="ลูกศรโค้งขึ้น 14"/>
          <p:cNvSpPr/>
          <p:nvPr/>
        </p:nvSpPr>
        <p:spPr>
          <a:xfrm>
            <a:off x="5436096" y="4869160"/>
            <a:ext cx="1656184" cy="9361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ึ้น 15"/>
          <p:cNvSpPr/>
          <p:nvPr/>
        </p:nvSpPr>
        <p:spPr>
          <a:xfrm>
            <a:off x="6660232" y="3645024"/>
            <a:ext cx="432048" cy="360040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99" name="Picture 3" descr="C:\Users\ยุทธศาสตร์_2\Desktop\ดาวน์โหลด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556792"/>
            <a:ext cx="2088232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มาตรฐานระบบบริการสุขภาพ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21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1700808"/>
            <a:ext cx="626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ระบบจัดการคุณภาพ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ระบบอาคารและสภาพแวดล้อม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ระบบความปลอดภัย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ระบบงานสิ่งแวดล้อม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ระบบงานสื่อสาร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ระบบงานเครื่องมือแพทย์</a:t>
            </a:r>
          </a:p>
          <a:p>
            <a:pPr marL="514350" indent="-514350">
              <a:buAutoNum type="arabicPeriod"/>
            </a:pPr>
            <a:r>
              <a:rPr lang="th-TH" sz="4000" b="1" dirty="0" smtClean="0">
                <a:latin typeface="FreesiaUPC" pitchFamily="34" charset="-34"/>
                <a:cs typeface="FreesiaUPC" pitchFamily="34" charset="-34"/>
              </a:rPr>
              <a:t>ระบบงานสุขศึกษา</a:t>
            </a:r>
            <a:endParaRPr lang="th-TH" sz="4000" b="1" dirty="0"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2123728" y="4149080"/>
            <a:ext cx="6120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2123728" y="4797152"/>
            <a:ext cx="6120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2204120" y="2348880"/>
            <a:ext cx="6120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>
            <a:off x="2123728" y="5373216"/>
            <a:ext cx="6120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05320" y="4069864"/>
            <a:ext cx="2664296" cy="2040429"/>
          </a:xfrm>
          <a:prstGeom prst="rect">
            <a:avLst/>
          </a:prstGeom>
        </p:spPr>
      </p:pic>
      <p:pic>
        <p:nvPicPr>
          <p:cNvPr id="10" name="รูปภาพ 9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59832" y="476672"/>
            <a:ext cx="2880320" cy="2448272"/>
          </a:xfrm>
          <a:prstGeom prst="rect">
            <a:avLst/>
          </a:prstGeom>
        </p:spPr>
      </p:pic>
      <p:sp>
        <p:nvSpPr>
          <p:cNvPr id="12" name="ลูกศรขวาท้ายบาก 11"/>
          <p:cNvSpPr/>
          <p:nvPr/>
        </p:nvSpPr>
        <p:spPr>
          <a:xfrm rot="5400000" flipH="1">
            <a:off x="4145996" y="1057638"/>
            <a:ext cx="850519" cy="4441115"/>
          </a:xfrm>
          <a:prstGeom prst="notchedRightArrow">
            <a:avLst>
              <a:gd name="adj1" fmla="val 50000"/>
              <a:gd name="adj2" fmla="val 106228"/>
            </a:avLst>
          </a:prstGeom>
          <a:solidFill>
            <a:schemeClr val="accent5">
              <a:lumMod val="40000"/>
              <a:lumOff val="60000"/>
            </a:schemeClr>
          </a:solidFill>
          <a:ln w="9525" cap="flat">
            <a:solidFill>
              <a:schemeClr val="accent2"/>
            </a:solidFill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รูปภาพ 1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084167" y="4069864"/>
            <a:ext cx="2448271" cy="230731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63887" y="4795234"/>
            <a:ext cx="2014736" cy="562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22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72" y="620688"/>
            <a:ext cx="7416800" cy="431800"/>
          </a:xfrm>
        </p:spPr>
        <p:txBody>
          <a:bodyPr/>
          <a:lstStyle/>
          <a:p>
            <a:pPr eaLnBrk="1" hangingPunct="1"/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ระบบจัดการคุณภาพในโรงพยาบาล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12976"/>
            <a:ext cx="1656184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26767" y="3735617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HA</a:t>
            </a:r>
            <a:endParaRPr lang="th-TH" sz="3200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275856" y="170080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RM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004048" y="170080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PCT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508104" y="501317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ENV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876256" y="16288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IC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945632" y="501317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FreesiaUPC" pitchFamily="34" charset="-34"/>
                <a:cs typeface="FreesiaUPC" pitchFamily="34" charset="-34"/>
              </a:rPr>
              <a:t>ยา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483768" y="501317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LAB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331640" y="1700808"/>
            <a:ext cx="136815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NURSE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228184" y="3378696"/>
            <a:ext cx="20162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FreesiaUPC" pitchFamily="34" charset="-34"/>
                <a:cs typeface="FreesiaUPC" pitchFamily="34" charset="-34"/>
              </a:rPr>
              <a:t>เครื่องมือ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11560" y="5013176"/>
            <a:ext cx="13597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FreesiaUPC" pitchFamily="34" charset="-34"/>
                <a:cs typeface="FreesiaUPC" pitchFamily="34" charset="-34"/>
              </a:rPr>
              <a:t>X-ray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020272" y="5013176"/>
            <a:ext cx="13597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FreesiaUPC" pitchFamily="34" charset="-34"/>
                <a:cs typeface="FreesiaUPC" pitchFamily="34" charset="-34"/>
              </a:rPr>
              <a:t>ชุมชน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259632" y="3306688"/>
            <a:ext cx="21602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FreesiaUPC" pitchFamily="34" charset="-34"/>
                <a:cs typeface="FreesiaUPC" pitchFamily="34" charset="-34"/>
              </a:rPr>
              <a:t>เวชระเบียน</a:t>
            </a:r>
            <a:endParaRPr lang="th-TH" sz="4400" b="1" dirty="0"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23" name="ตัวเชื่อมต่อตรง 22"/>
          <p:cNvCxnSpPr/>
          <p:nvPr/>
        </p:nvCxnSpPr>
        <p:spPr>
          <a:xfrm flipV="1">
            <a:off x="5597528" y="2520192"/>
            <a:ext cx="1296144" cy="7200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endCxn id="11" idx="2"/>
          </p:cNvCxnSpPr>
          <p:nvPr/>
        </p:nvCxnSpPr>
        <p:spPr>
          <a:xfrm flipV="1">
            <a:off x="5220072" y="2615208"/>
            <a:ext cx="241176" cy="5977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>
            <a:stCxn id="10" idx="2"/>
          </p:cNvCxnSpPr>
          <p:nvPr/>
        </p:nvCxnSpPr>
        <p:spPr>
          <a:xfrm>
            <a:off x="3733056" y="2615208"/>
            <a:ext cx="550912" cy="5977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>
            <a:off x="2699792" y="2636912"/>
            <a:ext cx="1296144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>
            <a:stCxn id="6" idx="3"/>
            <a:endCxn id="17" idx="1"/>
          </p:cNvCxnSpPr>
          <p:nvPr/>
        </p:nvCxnSpPr>
        <p:spPr>
          <a:xfrm>
            <a:off x="5652120" y="3825044"/>
            <a:ext cx="576064" cy="108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>
            <a:stCxn id="6" idx="1"/>
            <a:endCxn id="21" idx="3"/>
          </p:cNvCxnSpPr>
          <p:nvPr/>
        </p:nvCxnSpPr>
        <p:spPr>
          <a:xfrm flipH="1" flipV="1">
            <a:off x="3419872" y="3763888"/>
            <a:ext cx="576064" cy="611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>
            <a:endCxn id="19" idx="0"/>
          </p:cNvCxnSpPr>
          <p:nvPr/>
        </p:nvCxnSpPr>
        <p:spPr>
          <a:xfrm flipH="1">
            <a:off x="1291444" y="4221088"/>
            <a:ext cx="2704492" cy="7920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flipH="1">
            <a:off x="2954616" y="4423464"/>
            <a:ext cx="1054968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>
            <a:endCxn id="20" idx="0"/>
          </p:cNvCxnSpPr>
          <p:nvPr/>
        </p:nvCxnSpPr>
        <p:spPr>
          <a:xfrm>
            <a:off x="5652120" y="4437112"/>
            <a:ext cx="2048036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>
            <a:endCxn id="14" idx="0"/>
          </p:cNvCxnSpPr>
          <p:nvPr/>
        </p:nvCxnSpPr>
        <p:spPr>
          <a:xfrm flipH="1">
            <a:off x="4402832" y="4437112"/>
            <a:ext cx="97160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>
            <a:endCxn id="12" idx="0"/>
          </p:cNvCxnSpPr>
          <p:nvPr/>
        </p:nvCxnSpPr>
        <p:spPr>
          <a:xfrm>
            <a:off x="5076056" y="4437112"/>
            <a:ext cx="889248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23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ระบบจัดการคุณภาพในโรงพยาบาล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24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41277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มีการแต่งตั้งคณะกรรมการคณะกรรมการคุณภาพ</a:t>
            </a:r>
          </a:p>
          <a:p>
            <a:pPr algn="ctr"/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เพื่อดำเนินการตามมาตรฐานระบบจัดการคุณภาพและความปลอดภัย</a:t>
            </a:r>
            <a:endParaRPr lang="th-TH" sz="3200" b="1" dirty="0"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2050" name="Picture 2" descr="C:\Users\ยุทธศาสตร์_2\Desktop\S__4145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48272"/>
            <a:ext cx="3600400" cy="4005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7"/>
            <a:ext cx="9144000" cy="75437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4" tIns="45712" rIns="91424" bIns="45712"/>
          <a:lstStyle/>
          <a:p>
            <a:pPr algn="ctr" defTabSz="913997"/>
            <a:endParaRPr lang="th-TH" sz="7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3997"/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โครงสร้างองค์กรเพื่อการพัฒนาคุณภาพ </a:t>
            </a:r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โรงพยาบาลอรัญประเทศ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69602" y="836085"/>
            <a:ext cx="4149771" cy="53554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4" tIns="45712" rIns="91424" bIns="45712"/>
          <a:lstStyle/>
          <a:p>
            <a:pPr algn="ctr" defTabSz="913997"/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คณะกรรมการบริหารโรงพยาบาล</a:t>
            </a:r>
            <a:endParaRPr lang="th-TH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21545" y="3568095"/>
            <a:ext cx="4740242" cy="3084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2" rIns="91424" bIns="45712"/>
          <a:lstStyle/>
          <a:p>
            <a:pPr algn="ctr" defTabSz="913997"/>
            <a:r>
              <a:rPr lang="th-TH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ทีมประสานการพัฒนาคุณภาพตามกลุ่มกิจกรรม</a:t>
            </a:r>
            <a:endParaRPr lang="en-US" sz="17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คณะกรรมการอำนวยการพัฒนาคุณภาพ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(LED)</a:t>
            </a:r>
            <a:endParaRPr lang="en-US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คณะกรรมการบริหารความเสี่ยง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(RM) </a:t>
            </a:r>
          </a:p>
          <a:p>
            <a:pPr defTabSz="913997"/>
            <a:r>
              <a:rPr lang="th-TH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คณะกรรมการสนับสนุนการพัฒนาคุณภาพ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(IS)</a:t>
            </a:r>
          </a:p>
          <a:p>
            <a:pPr defTabSz="913997"/>
            <a:r>
              <a:rPr lang="th-TH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คณะกรรมการพัฒนาคุณภาพด้านคลินิก (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PCT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สูติกรรม อายุรก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รรม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ศัลยกรรม)</a:t>
            </a: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5.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คณะกรรมการป้องกันและควบคุมการติดเชื้อในโรงพยาบาล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(ICC) </a:t>
            </a:r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คณะกรรมการองค์กรแพทย์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(MSO) </a:t>
            </a:r>
            <a:endParaRPr lang="en-US" sz="16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คณะกรรมการบริหารการพยาบาล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(NSO)</a:t>
            </a:r>
            <a:endParaRPr lang="en-US" sz="1600" b="1" dirty="0" smtClean="0"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คณะกรรมการสิ่งแวดล้อมและความปลอดภัย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(ENV)</a:t>
            </a:r>
            <a:endParaRPr lang="en-US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8</a:t>
            </a:r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คณะกรรมการเครื่องมือ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(EQM) </a:t>
            </a:r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 	</a:t>
            </a:r>
          </a:p>
          <a:p>
            <a:pPr defTabSz="913997"/>
            <a:r>
              <a:rPr lang="en-US" sz="1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9</a:t>
            </a:r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คณะกรรมการพัฒนาระบบสารสนเทศและเวชระเบียน 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(IM)</a:t>
            </a:r>
            <a:endParaRPr lang="en-US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en-US" sz="1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คณะกรรมการสุขศึกษาและพัฒนาพฤติกรรมสุขภาพ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(HPH)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endParaRPr lang="th-TH" sz="14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34382" y="3593798"/>
            <a:ext cx="2172418" cy="14125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4" tIns="45712" rIns="91424" bIns="45712"/>
          <a:lstStyle/>
          <a:p>
            <a:pPr algn="ctr" defTabSz="913997"/>
            <a:r>
              <a:rPr lang="th-TH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ทีมประสานการพัฒนา</a:t>
            </a:r>
          </a:p>
          <a:p>
            <a:pPr algn="ctr" defTabSz="913997"/>
            <a:r>
              <a:rPr lang="th-TH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คุณภาพตามกลุ่มผู้ป่วย</a:t>
            </a:r>
            <a:r>
              <a:rPr lang="en-US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(PCT)</a:t>
            </a:r>
          </a:p>
          <a:p>
            <a:pPr defTabSz="913997"/>
            <a:r>
              <a:rPr lang="th-TH" sz="15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สูติกรรม</a:t>
            </a:r>
            <a:r>
              <a:rPr lang="en-US" sz="15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defTabSz="913997"/>
            <a:r>
              <a:rPr lang="th-TH" sz="15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ศัลยกรรม </a:t>
            </a:r>
            <a:r>
              <a:rPr lang="th-TH" sz="15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ยูโร / กระดูก</a:t>
            </a:r>
            <a:endParaRPr lang="en-US" sz="15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3997"/>
            <a:r>
              <a:rPr lang="th-TH" sz="15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 อายุรก</a:t>
            </a:r>
            <a:r>
              <a:rPr lang="th-TH" sz="15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รรม</a:t>
            </a:r>
            <a:r>
              <a:rPr lang="th-TH" sz="15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15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20948" y="3593799"/>
            <a:ext cx="1600239" cy="9324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4" tIns="45712" rIns="91424" bIns="45712"/>
          <a:lstStyle/>
          <a:p>
            <a:pPr algn="ctr" defTabSz="913997"/>
            <a:r>
              <a:rPr lang="th-TH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ทีมพัฒนาคุณภาพ</a:t>
            </a:r>
            <a:endParaRPr lang="en-US" sz="17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3997"/>
            <a:r>
              <a:rPr lang="th-TH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ในหน่วยงาน</a:t>
            </a:r>
            <a:endParaRPr lang="en-US" sz="17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3997"/>
            <a:r>
              <a:rPr lang="en-US" sz="1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17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9" name="ตัวเชื่อมต่อหักมุม 18"/>
          <p:cNvCxnSpPr>
            <a:stCxn id="12" idx="0"/>
            <a:endCxn id="10" idx="0"/>
          </p:cNvCxnSpPr>
          <p:nvPr/>
        </p:nvCxnSpPr>
        <p:spPr>
          <a:xfrm rot="5400000" flipH="1" flipV="1">
            <a:off x="3693515" y="795647"/>
            <a:ext cx="25703" cy="5570599"/>
          </a:xfrm>
          <a:prstGeom prst="bentConnector3">
            <a:avLst>
              <a:gd name="adj1" fmla="val 947043"/>
            </a:avLst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>
            <a:stCxn id="6" idx="2"/>
          </p:cNvCxnSpPr>
          <p:nvPr/>
        </p:nvCxnSpPr>
        <p:spPr>
          <a:xfrm flipH="1">
            <a:off x="4030838" y="1371629"/>
            <a:ext cx="13651" cy="19887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หักมุม 23"/>
          <p:cNvCxnSpPr>
            <a:stCxn id="6" idx="2"/>
          </p:cNvCxnSpPr>
          <p:nvPr/>
        </p:nvCxnSpPr>
        <p:spPr>
          <a:xfrm rot="16200000" flipH="1">
            <a:off x="3566032" y="1850085"/>
            <a:ext cx="1343752" cy="386842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90176" y="1555752"/>
            <a:ext cx="4754197" cy="4877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4" tIns="45712" rIns="91424" bIns="45712"/>
          <a:lstStyle/>
          <a:p>
            <a:pPr algn="ctr" defTabSz="913997"/>
            <a:r>
              <a:rPr lang="th-TH" sz="23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คณะกรรมการทีมนำพัฒนา</a:t>
            </a:r>
            <a:r>
              <a:rPr lang="th-TH" sz="2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คุณภาพ ( </a:t>
            </a:r>
            <a:r>
              <a:rPr lang="en-US" sz="2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Leader Team</a:t>
            </a:r>
            <a:r>
              <a:rPr lang="th-TH" sz="2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3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สี่เหลี่ยมผืนผ้ามุมมน 34"/>
          <p:cNvSpPr/>
          <p:nvPr/>
        </p:nvSpPr>
        <p:spPr bwMode="auto">
          <a:xfrm>
            <a:off x="4431330" y="2142523"/>
            <a:ext cx="3092998" cy="10807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8332" tIns="44166" rIns="88332" bIns="44166" rtlCol="0" anchor="ctr"/>
          <a:lstStyle/>
          <a:p>
            <a:pPr algn="ctr" defTabSz="913997"/>
            <a:endParaRPr lang="th-TH" sz="15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3997"/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ประสานการพัฒนาคุณภาพ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8372" lvl="1" indent="161023" defTabSz="913997">
              <a:buFont typeface="Wingdings" pitchFamily="2" charset="2"/>
              <a:buChar char="à"/>
            </a:pPr>
            <a:r>
              <a:rPr lang="th-TH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ศูนย์คุณภาพ/คณะกรรมการ</a:t>
            </a:r>
            <a:r>
              <a:rPr lang="th-TH" sz="12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ประสานงานคุณภาพ</a:t>
            </a:r>
            <a:endParaRPr lang="en-US" sz="12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8372" lvl="1" indent="161023" defTabSz="913997">
              <a:buFont typeface="Wingdings" pitchFamily="2" charset="2"/>
              <a:buChar char="à"/>
            </a:pPr>
            <a:r>
              <a:rPr lang="th-TH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ทีมบริหารความเสี่ยง </a:t>
            </a:r>
            <a:r>
              <a:rPr lang="en-US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(RM</a:t>
            </a:r>
            <a:r>
              <a:rPr lang="th-TH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268372" lvl="1" indent="161023" defTabSz="913997">
              <a:buFont typeface="Wingdings" pitchFamily="2" charset="2"/>
              <a:buChar char="à"/>
            </a:pPr>
            <a:r>
              <a:rPr lang="th-TH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ทีมสนับสนุนการพัฒนาคุณภาพ </a:t>
            </a:r>
            <a:r>
              <a:rPr lang="en-US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(IS</a:t>
            </a:r>
            <a:r>
              <a:rPr lang="th-TH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268372" lvl="1" indent="161023" defTabSz="913997"/>
            <a:endParaRPr lang="th-TH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7" name="ลูกศรเชื่อมต่อแบบตรง 36"/>
          <p:cNvCxnSpPr/>
          <p:nvPr/>
        </p:nvCxnSpPr>
        <p:spPr>
          <a:xfrm>
            <a:off x="2883958" y="3360421"/>
            <a:ext cx="0" cy="2333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สี่เหลี่ยมผืนผ้ามุมมน 37"/>
          <p:cNvSpPr/>
          <p:nvPr/>
        </p:nvSpPr>
        <p:spPr bwMode="auto">
          <a:xfrm>
            <a:off x="1125580" y="2194577"/>
            <a:ext cx="2580787" cy="5143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8332" tIns="44166" rIns="88332" bIns="44166" rtlCol="0" anchor="ctr"/>
          <a:lstStyle/>
          <a:p>
            <a:pPr algn="ctr" defTabSz="913997"/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คณะกรรมการอำนวยการพัฒนาคุณภาพ (</a:t>
            </a:r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Quality Steering Team) </a:t>
            </a:r>
            <a:endParaRPr lang="th-TH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" name="ตัวเชื่อมต่อตรง 39"/>
          <p:cNvCxnSpPr/>
          <p:nvPr/>
        </p:nvCxnSpPr>
        <p:spPr>
          <a:xfrm>
            <a:off x="3706367" y="2451749"/>
            <a:ext cx="3244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FreesiaUPC" pitchFamily="34" charset="-34"/>
                <a:cs typeface="FreesiaUPC" pitchFamily="34" charset="-34"/>
              </a:rPr>
              <a:t>25</a:t>
            </a:r>
            <a:endParaRPr lang="th-TH" b="1" dirty="0"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7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ระบบจัดการคุณภาพในโรงพยาบาล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26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98884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FreesiaUPC" pitchFamily="34" charset="-34"/>
                <a:cs typeface="FreesiaUPC" pitchFamily="34" charset="-34"/>
              </a:rPr>
              <a:t>มีการประเมินตนเอง และการประเมินสถานภาพ</a:t>
            </a:r>
          </a:p>
          <a:p>
            <a:pPr algn="ctr"/>
            <a:r>
              <a:rPr lang="th-TH" sz="3600" b="1" dirty="0" smtClean="0">
                <a:latin typeface="FreesiaUPC" pitchFamily="34" charset="-34"/>
                <a:cs typeface="FreesiaUPC" pitchFamily="34" charset="-34"/>
              </a:rPr>
              <a:t>ด้านการจัดการคุณภาพและความปลอดภัย</a:t>
            </a:r>
          </a:p>
          <a:p>
            <a:pPr algn="ctr"/>
            <a:r>
              <a:rPr lang="th-TH" sz="3600" b="1" dirty="0" smtClean="0">
                <a:latin typeface="FreesiaUPC" pitchFamily="34" charset="-34"/>
                <a:cs typeface="FreesiaUPC" pitchFamily="34" charset="-34"/>
              </a:rPr>
              <a:t>ในโรงพยาบาล </a:t>
            </a:r>
            <a:endParaRPr lang="th-TH" sz="3600" b="1" dirty="0"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ระบบจัดการคุณภาพในโรงพยาบาล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27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12776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มีการจัดการคุณภาพและความปลอดภัยในองค์กร</a:t>
            </a:r>
          </a:p>
          <a:p>
            <a:pPr algn="ctr"/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เผยแพร่นโยบายให้บุคลากร และผู้มีส่วนได้ส่วนเสียได้รับทราบ</a:t>
            </a:r>
          </a:p>
          <a:p>
            <a:pPr algn="ctr"/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และเข้าใจจุดมุ่งหมายของนโยบาย </a:t>
            </a:r>
            <a:endParaRPr lang="th-TH" sz="3200" b="1" dirty="0"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6" name="Picture 2" descr="C:\Users\ยุทธศาสตร์_2\Desktop\รพร.สระแก้ว 1\นโยบายการจัดบริการอาชีวอนามัย และสิ่งแวดล้อ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152" y="2965888"/>
            <a:ext cx="2589944" cy="3508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027" name="Picture 3" descr="C:\Users\ยุทธศาสตร์_2\Desktop\รพร.สระแก้ว 1\นโยบายโรงพยาบาลสีเขียว ( Green &amp; Clean Hospital 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8304" y="2932480"/>
            <a:ext cx="2592288" cy="35057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074" name="Picture 2" descr="C:\Users\ยุทธศาสตร์_2\Desktop\นโยบายสิ่งแวดล้อมและความปลอดภัย   โรงพยาบ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536" y="2959776"/>
            <a:ext cx="2664296" cy="34784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sz="4800" dirty="0" smtClean="0">
                <a:latin typeface="FreesiaUPC" pitchFamily="34" charset="-34"/>
                <a:cs typeface="FreesiaUPC" pitchFamily="34" charset="-34"/>
              </a:rPr>
              <a:t>ระบบจัดการคุณภาพในโรงพยาบาล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28850" y="1628775"/>
            <a:ext cx="2921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"/>
              <a:tabLst>
                <a:tab pos="228600" algn="l"/>
              </a:tabLst>
            </a:pPr>
            <a:endParaRPr lang="en-US" altLang="zh-CN" sz="1100">
              <a:solidFill>
                <a:srgbClr val="3B71B9"/>
              </a:solidFill>
              <a:ea typeface="SimSun" pitchFamily="2" charset="-122"/>
            </a:endParaRPr>
          </a:p>
          <a:p>
            <a:pPr eaLnBrk="0" hangingPunct="0">
              <a:tabLst>
                <a:tab pos="228600" algn="l"/>
              </a:tabLst>
            </a:pPr>
            <a:endParaRPr lang="en-US" altLang="zh-CN">
              <a:solidFill>
                <a:srgbClr val="3B71B9"/>
              </a:solidFill>
              <a:ea typeface="SimSun" pitchFamily="2" charset="-122"/>
            </a:endParaRP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5627" y="6381328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28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988840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ในส่วนของข้อมูลเชิงระบบ 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แผนงานการจัดการคุณภาพและความปลอดภัย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การฝึกอบรม ทักษะและประสบการณ์ที่เหมาะสม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การสื่อสารที่เกี่ยวข้องกับระบบจัดการคุณภาพและความปลอดภัย 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ขั้นตอนการดำเนินงานสำหรับการมีส่วนร่วมและการปรึกษา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การเตรียมความพร้อมและการตอบโต้ภาวะฉุกเฉิน 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การติดตาม ตรวจสอบ ปฏิบัติตามกฎหมายและข้อกำหนด </a:t>
            </a:r>
          </a:p>
          <a:p>
            <a:pPr>
              <a:buFontTx/>
              <a:buChar char="-"/>
            </a:pPr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การตรวจสอบภายใน</a:t>
            </a:r>
          </a:p>
          <a:p>
            <a:r>
              <a:rPr lang="th-TH" sz="3200" b="1" dirty="0" smtClean="0">
                <a:latin typeface="FreesiaUPC" pitchFamily="34" charset="-34"/>
                <a:cs typeface="FreesiaUPC" pitchFamily="34" charset="-34"/>
              </a:rPr>
              <a:t>  จะมีการนำเสนอในในแต่ละระบบต่อไป</a:t>
            </a:r>
            <a:endParaRPr lang="th-TH" sz="3200" b="1" dirty="0"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ko-KR" sz="5400" dirty="0" smtClean="0"/>
              <a:t>THANK YOU</a:t>
            </a:r>
          </a:p>
        </p:txBody>
      </p:sp>
      <p:pic>
        <p:nvPicPr>
          <p:cNvPr id="45059" name="Picture 5" descr="doctor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</a:blip>
          <a:srcRect/>
          <a:stretch>
            <a:fillRect/>
          </a:stretch>
        </p:blipFill>
        <p:spPr bwMode="auto">
          <a:xfrm>
            <a:off x="3200400" y="4068763"/>
            <a:ext cx="26670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 descr="logo3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0"/>
            <a:ext cx="304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shade val="4549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 คำขวัญอำเภออรัญประเทศ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388" y="1917700"/>
            <a:ext cx="4249737" cy="446405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สุดแดนสยามบูรพา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ย่านการค้าอินโดจีน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ชนท้องถิ่นห้าชาติ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พระสยามเทวาธิราชศักดิ์สิทธิ์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แหล่งผลิตผ้าทอมือ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h-TH" sz="3600" b="1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เลื่องชื่อแตงแคนตาลูป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endParaRPr lang="th-TH" sz="5400" b="1" i="1" smtClean="0">
              <a:solidFill>
                <a:schemeClr val="bg1"/>
              </a:solidFill>
              <a:latin typeface="Angsana New" pitchFamily="18" charset="-34"/>
              <a:ea typeface="SimSun" pitchFamily="2" charset="-122"/>
            </a:endParaRPr>
          </a:p>
        </p:txBody>
      </p:sp>
      <p:pic>
        <p:nvPicPr>
          <p:cNvPr id="19460" name="Picture 5" descr="fruit product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719638"/>
            <a:ext cx="2736850" cy="173355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461" name="Picture 9" descr="DSCN33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222500"/>
            <a:ext cx="2376488" cy="17780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462" name="Picture 10" descr="293606_5734700"/>
          <p:cNvPicPr>
            <a:picLocks noChangeAspect="1" noChangeArrowheads="1"/>
          </p:cNvPicPr>
          <p:nvPr/>
        </p:nvPicPr>
        <p:blipFill>
          <a:blip r:embed="rId4" cstate="print"/>
          <a:srcRect l="6221" t="7201" b="13612"/>
          <a:stretch>
            <a:fillRect/>
          </a:stretch>
        </p:blipFill>
        <p:spPr bwMode="auto">
          <a:xfrm>
            <a:off x="3071813" y="4767263"/>
            <a:ext cx="2663825" cy="16859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463" name="Picture 8" descr="C:\Users\ยุทธศาสตร์_2\Desktop\รูปพระสยาม\IMG_1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300" y="1571625"/>
            <a:ext cx="2071688" cy="29289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รูปภาพ 264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3</a:t>
            </a:r>
            <a:endParaRPr lang="th-TH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shade val="4549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 อำเภออรัญประเทศ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483" name="AutoShape 2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20484" name="AutoShape 4" descr="ผลการค้นหารูปภาพสำหรับ พยาบาลสวัสดีการ์ตู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3B71B9"/>
              </a:solidFill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152400" y="1773238"/>
            <a:ext cx="5105400" cy="4419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304800" y="1982788"/>
            <a:ext cx="4800600" cy="40386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th-TH" sz="1800" b="1">
              <a:solidFill>
                <a:srgbClr val="000000"/>
              </a:solidFill>
              <a:latin typeface="Angsana New" pitchFamily="18" charset="-34"/>
            </a:endParaRPr>
          </a:p>
        </p:txBody>
      </p:sp>
      <p:grpSp>
        <p:nvGrpSpPr>
          <p:cNvPr id="20487" name="Group 10"/>
          <p:cNvGrpSpPr>
            <a:grpSpLocks/>
          </p:cNvGrpSpPr>
          <p:nvPr/>
        </p:nvGrpSpPr>
        <p:grpSpPr bwMode="auto">
          <a:xfrm>
            <a:off x="436563" y="2060575"/>
            <a:ext cx="4495800" cy="4062413"/>
            <a:chOff x="304" y="1809"/>
            <a:chExt cx="2399" cy="2130"/>
          </a:xfrm>
        </p:grpSpPr>
        <p:sp>
          <p:nvSpPr>
            <p:cNvPr id="20493" name="Freeform 11"/>
            <p:cNvSpPr>
              <a:spLocks/>
            </p:cNvSpPr>
            <p:nvPr/>
          </p:nvSpPr>
          <p:spPr bwMode="auto">
            <a:xfrm>
              <a:off x="1791" y="1994"/>
              <a:ext cx="769" cy="532"/>
            </a:xfrm>
            <a:custGeom>
              <a:avLst/>
              <a:gdLst>
                <a:gd name="T0" fmla="*/ 1 w 1471"/>
                <a:gd name="T1" fmla="*/ 1 h 937"/>
                <a:gd name="T2" fmla="*/ 1 w 1471"/>
                <a:gd name="T3" fmla="*/ 1 h 937"/>
                <a:gd name="T4" fmla="*/ 1 w 1471"/>
                <a:gd name="T5" fmla="*/ 1 h 937"/>
                <a:gd name="T6" fmla="*/ 1 w 1471"/>
                <a:gd name="T7" fmla="*/ 1 h 937"/>
                <a:gd name="T8" fmla="*/ 1 w 1471"/>
                <a:gd name="T9" fmla="*/ 1 h 937"/>
                <a:gd name="T10" fmla="*/ 1 w 1471"/>
                <a:gd name="T11" fmla="*/ 1 h 937"/>
                <a:gd name="T12" fmla="*/ 1 w 1471"/>
                <a:gd name="T13" fmla="*/ 1 h 937"/>
                <a:gd name="T14" fmla="*/ 1 w 1471"/>
                <a:gd name="T15" fmla="*/ 1 h 937"/>
                <a:gd name="T16" fmla="*/ 1 w 1471"/>
                <a:gd name="T17" fmla="*/ 1 h 937"/>
                <a:gd name="T18" fmla="*/ 1 w 1471"/>
                <a:gd name="T19" fmla="*/ 1 h 937"/>
                <a:gd name="T20" fmla="*/ 1 w 1471"/>
                <a:gd name="T21" fmla="*/ 1 h 937"/>
                <a:gd name="T22" fmla="*/ 1 w 1471"/>
                <a:gd name="T23" fmla="*/ 1 h 937"/>
                <a:gd name="T24" fmla="*/ 1 w 1471"/>
                <a:gd name="T25" fmla="*/ 1 h 937"/>
                <a:gd name="T26" fmla="*/ 1 w 1471"/>
                <a:gd name="T27" fmla="*/ 1 h 937"/>
                <a:gd name="T28" fmla="*/ 1 w 1471"/>
                <a:gd name="T29" fmla="*/ 1 h 937"/>
                <a:gd name="T30" fmla="*/ 1 w 1471"/>
                <a:gd name="T31" fmla="*/ 1 h 937"/>
                <a:gd name="T32" fmla="*/ 1 w 1471"/>
                <a:gd name="T33" fmla="*/ 1 h 937"/>
                <a:gd name="T34" fmla="*/ 1 w 1471"/>
                <a:gd name="T35" fmla="*/ 1 h 937"/>
                <a:gd name="T36" fmla="*/ 1 w 1471"/>
                <a:gd name="T37" fmla="*/ 1 h 937"/>
                <a:gd name="T38" fmla="*/ 1 w 1471"/>
                <a:gd name="T39" fmla="*/ 1 h 937"/>
                <a:gd name="T40" fmla="*/ 0 w 1471"/>
                <a:gd name="T41" fmla="*/ 1 h 937"/>
                <a:gd name="T42" fmla="*/ 1 w 1471"/>
                <a:gd name="T43" fmla="*/ 1 h 937"/>
                <a:gd name="T44" fmla="*/ 0 w 1471"/>
                <a:gd name="T45" fmla="*/ 1 h 937"/>
                <a:gd name="T46" fmla="*/ 1 w 1471"/>
                <a:gd name="T47" fmla="*/ 1 h 937"/>
                <a:gd name="T48" fmla="*/ 1 w 1471"/>
                <a:gd name="T49" fmla="*/ 1 h 937"/>
                <a:gd name="T50" fmla="*/ 1 w 1471"/>
                <a:gd name="T51" fmla="*/ 1 h 937"/>
                <a:gd name="T52" fmla="*/ 1 w 1471"/>
                <a:gd name="T53" fmla="*/ 1 h 937"/>
                <a:gd name="T54" fmla="*/ 1 w 1471"/>
                <a:gd name="T55" fmla="*/ 1 h 937"/>
                <a:gd name="T56" fmla="*/ 1 w 1471"/>
                <a:gd name="T57" fmla="*/ 1 h 937"/>
                <a:gd name="T58" fmla="*/ 1 w 1471"/>
                <a:gd name="T59" fmla="*/ 1 h 937"/>
                <a:gd name="T60" fmla="*/ 1 w 1471"/>
                <a:gd name="T61" fmla="*/ 1 h 937"/>
                <a:gd name="T62" fmla="*/ 1 w 1471"/>
                <a:gd name="T63" fmla="*/ 1 h 937"/>
                <a:gd name="T64" fmla="*/ 1 w 1471"/>
                <a:gd name="T65" fmla="*/ 1 h 937"/>
                <a:gd name="T66" fmla="*/ 1 w 1471"/>
                <a:gd name="T67" fmla="*/ 1 h 937"/>
                <a:gd name="T68" fmla="*/ 1 w 1471"/>
                <a:gd name="T69" fmla="*/ 1 h 937"/>
                <a:gd name="T70" fmla="*/ 1 w 1471"/>
                <a:gd name="T71" fmla="*/ 1 h 937"/>
                <a:gd name="T72" fmla="*/ 1 w 1471"/>
                <a:gd name="T73" fmla="*/ 1 h 937"/>
                <a:gd name="T74" fmla="*/ 1 w 1471"/>
                <a:gd name="T75" fmla="*/ 1 h 937"/>
                <a:gd name="T76" fmla="*/ 1 w 1471"/>
                <a:gd name="T77" fmla="*/ 1 h 937"/>
                <a:gd name="T78" fmla="*/ 1 w 1471"/>
                <a:gd name="T79" fmla="*/ 1 h 937"/>
                <a:gd name="T80" fmla="*/ 1 w 1471"/>
                <a:gd name="T81" fmla="*/ 1 h 937"/>
                <a:gd name="T82" fmla="*/ 1 w 1471"/>
                <a:gd name="T83" fmla="*/ 1 h 937"/>
                <a:gd name="T84" fmla="*/ 1 w 1471"/>
                <a:gd name="T85" fmla="*/ 1 h 937"/>
                <a:gd name="T86" fmla="*/ 1 w 1471"/>
                <a:gd name="T87" fmla="*/ 1 h 937"/>
                <a:gd name="T88" fmla="*/ 1 w 1471"/>
                <a:gd name="T89" fmla="*/ 1 h 937"/>
                <a:gd name="T90" fmla="*/ 1 w 1471"/>
                <a:gd name="T91" fmla="*/ 1 h 937"/>
                <a:gd name="T92" fmla="*/ 1 w 1471"/>
                <a:gd name="T93" fmla="*/ 1 h 937"/>
                <a:gd name="T94" fmla="*/ 1 w 1471"/>
                <a:gd name="T95" fmla="*/ 1 h 937"/>
                <a:gd name="T96" fmla="*/ 1 w 1471"/>
                <a:gd name="T97" fmla="*/ 1 h 937"/>
                <a:gd name="T98" fmla="*/ 1 w 1471"/>
                <a:gd name="T99" fmla="*/ 1 h 937"/>
                <a:gd name="T100" fmla="*/ 1 w 1471"/>
                <a:gd name="T101" fmla="*/ 1 h 937"/>
                <a:gd name="T102" fmla="*/ 1 w 1471"/>
                <a:gd name="T103" fmla="*/ 1 h 937"/>
                <a:gd name="T104" fmla="*/ 1 w 1471"/>
                <a:gd name="T105" fmla="*/ 1 h 937"/>
                <a:gd name="T106" fmla="*/ 1 w 1471"/>
                <a:gd name="T107" fmla="*/ 1 h 937"/>
                <a:gd name="T108" fmla="*/ 1 w 1471"/>
                <a:gd name="T109" fmla="*/ 1 h 937"/>
                <a:gd name="T110" fmla="*/ 1 w 1471"/>
                <a:gd name="T111" fmla="*/ 1 h 937"/>
                <a:gd name="T112" fmla="*/ 1 w 1471"/>
                <a:gd name="T113" fmla="*/ 1 h 937"/>
                <a:gd name="T114" fmla="*/ 1 w 1471"/>
                <a:gd name="T115" fmla="*/ 1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71"/>
                <a:gd name="T175" fmla="*/ 0 h 937"/>
                <a:gd name="T176" fmla="*/ 1471 w 1471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71" h="937">
                  <a:moveTo>
                    <a:pt x="1440" y="0"/>
                  </a:moveTo>
                  <a:lnTo>
                    <a:pt x="1422" y="24"/>
                  </a:lnTo>
                  <a:lnTo>
                    <a:pt x="1404" y="24"/>
                  </a:lnTo>
                  <a:lnTo>
                    <a:pt x="1386" y="24"/>
                  </a:lnTo>
                  <a:lnTo>
                    <a:pt x="1368" y="24"/>
                  </a:lnTo>
                  <a:lnTo>
                    <a:pt x="1350" y="30"/>
                  </a:lnTo>
                  <a:lnTo>
                    <a:pt x="1332" y="30"/>
                  </a:lnTo>
                  <a:lnTo>
                    <a:pt x="1314" y="36"/>
                  </a:lnTo>
                  <a:lnTo>
                    <a:pt x="1296" y="30"/>
                  </a:lnTo>
                  <a:lnTo>
                    <a:pt x="1278" y="30"/>
                  </a:lnTo>
                  <a:lnTo>
                    <a:pt x="1266" y="48"/>
                  </a:lnTo>
                  <a:lnTo>
                    <a:pt x="1254" y="66"/>
                  </a:lnTo>
                  <a:lnTo>
                    <a:pt x="1242" y="84"/>
                  </a:lnTo>
                  <a:lnTo>
                    <a:pt x="1224" y="90"/>
                  </a:lnTo>
                  <a:lnTo>
                    <a:pt x="1206" y="90"/>
                  </a:lnTo>
                  <a:lnTo>
                    <a:pt x="1188" y="90"/>
                  </a:lnTo>
                  <a:lnTo>
                    <a:pt x="1170" y="72"/>
                  </a:lnTo>
                  <a:lnTo>
                    <a:pt x="1152" y="60"/>
                  </a:lnTo>
                  <a:lnTo>
                    <a:pt x="1134" y="54"/>
                  </a:lnTo>
                  <a:lnTo>
                    <a:pt x="1116" y="54"/>
                  </a:lnTo>
                  <a:lnTo>
                    <a:pt x="1098" y="54"/>
                  </a:lnTo>
                  <a:lnTo>
                    <a:pt x="1080" y="48"/>
                  </a:lnTo>
                  <a:lnTo>
                    <a:pt x="1062" y="36"/>
                  </a:lnTo>
                  <a:lnTo>
                    <a:pt x="1044" y="42"/>
                  </a:lnTo>
                  <a:lnTo>
                    <a:pt x="1032" y="60"/>
                  </a:lnTo>
                  <a:lnTo>
                    <a:pt x="1014" y="66"/>
                  </a:lnTo>
                  <a:lnTo>
                    <a:pt x="996" y="60"/>
                  </a:lnTo>
                  <a:lnTo>
                    <a:pt x="978" y="42"/>
                  </a:lnTo>
                  <a:lnTo>
                    <a:pt x="966" y="60"/>
                  </a:lnTo>
                  <a:lnTo>
                    <a:pt x="948" y="66"/>
                  </a:lnTo>
                  <a:lnTo>
                    <a:pt x="942" y="84"/>
                  </a:lnTo>
                  <a:lnTo>
                    <a:pt x="930" y="102"/>
                  </a:lnTo>
                  <a:lnTo>
                    <a:pt x="912" y="114"/>
                  </a:lnTo>
                  <a:lnTo>
                    <a:pt x="894" y="120"/>
                  </a:lnTo>
                  <a:lnTo>
                    <a:pt x="876" y="132"/>
                  </a:lnTo>
                  <a:lnTo>
                    <a:pt x="858" y="138"/>
                  </a:lnTo>
                  <a:lnTo>
                    <a:pt x="840" y="138"/>
                  </a:lnTo>
                  <a:lnTo>
                    <a:pt x="822" y="144"/>
                  </a:lnTo>
                  <a:lnTo>
                    <a:pt x="804" y="144"/>
                  </a:lnTo>
                  <a:lnTo>
                    <a:pt x="786" y="144"/>
                  </a:lnTo>
                  <a:lnTo>
                    <a:pt x="768" y="144"/>
                  </a:lnTo>
                  <a:lnTo>
                    <a:pt x="750" y="150"/>
                  </a:lnTo>
                  <a:lnTo>
                    <a:pt x="732" y="156"/>
                  </a:lnTo>
                  <a:lnTo>
                    <a:pt x="714" y="162"/>
                  </a:lnTo>
                  <a:lnTo>
                    <a:pt x="696" y="162"/>
                  </a:lnTo>
                  <a:lnTo>
                    <a:pt x="678" y="168"/>
                  </a:lnTo>
                  <a:lnTo>
                    <a:pt x="660" y="162"/>
                  </a:lnTo>
                  <a:lnTo>
                    <a:pt x="654" y="144"/>
                  </a:lnTo>
                  <a:lnTo>
                    <a:pt x="654" y="126"/>
                  </a:lnTo>
                  <a:lnTo>
                    <a:pt x="648" y="108"/>
                  </a:lnTo>
                  <a:lnTo>
                    <a:pt x="630" y="102"/>
                  </a:lnTo>
                  <a:lnTo>
                    <a:pt x="612" y="90"/>
                  </a:lnTo>
                  <a:lnTo>
                    <a:pt x="594" y="72"/>
                  </a:lnTo>
                  <a:lnTo>
                    <a:pt x="576" y="66"/>
                  </a:lnTo>
                  <a:lnTo>
                    <a:pt x="558" y="66"/>
                  </a:lnTo>
                  <a:lnTo>
                    <a:pt x="540" y="78"/>
                  </a:lnTo>
                  <a:lnTo>
                    <a:pt x="528" y="96"/>
                  </a:lnTo>
                  <a:lnTo>
                    <a:pt x="510" y="96"/>
                  </a:lnTo>
                  <a:lnTo>
                    <a:pt x="492" y="102"/>
                  </a:lnTo>
                  <a:lnTo>
                    <a:pt x="474" y="90"/>
                  </a:lnTo>
                  <a:lnTo>
                    <a:pt x="456" y="72"/>
                  </a:lnTo>
                  <a:lnTo>
                    <a:pt x="438" y="66"/>
                  </a:lnTo>
                  <a:lnTo>
                    <a:pt x="420" y="60"/>
                  </a:lnTo>
                  <a:lnTo>
                    <a:pt x="402" y="54"/>
                  </a:lnTo>
                  <a:lnTo>
                    <a:pt x="384" y="48"/>
                  </a:lnTo>
                  <a:lnTo>
                    <a:pt x="366" y="48"/>
                  </a:lnTo>
                  <a:lnTo>
                    <a:pt x="348" y="60"/>
                  </a:lnTo>
                  <a:lnTo>
                    <a:pt x="330" y="66"/>
                  </a:lnTo>
                  <a:lnTo>
                    <a:pt x="312" y="84"/>
                  </a:lnTo>
                  <a:lnTo>
                    <a:pt x="294" y="90"/>
                  </a:lnTo>
                  <a:lnTo>
                    <a:pt x="276" y="90"/>
                  </a:lnTo>
                  <a:lnTo>
                    <a:pt x="258" y="90"/>
                  </a:lnTo>
                  <a:lnTo>
                    <a:pt x="246" y="108"/>
                  </a:lnTo>
                  <a:lnTo>
                    <a:pt x="228" y="120"/>
                  </a:lnTo>
                  <a:lnTo>
                    <a:pt x="210" y="132"/>
                  </a:lnTo>
                  <a:lnTo>
                    <a:pt x="192" y="138"/>
                  </a:lnTo>
                  <a:lnTo>
                    <a:pt x="174" y="138"/>
                  </a:lnTo>
                  <a:lnTo>
                    <a:pt x="156" y="132"/>
                  </a:lnTo>
                  <a:lnTo>
                    <a:pt x="138" y="126"/>
                  </a:lnTo>
                  <a:lnTo>
                    <a:pt x="120" y="126"/>
                  </a:lnTo>
                  <a:lnTo>
                    <a:pt x="102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0" y="144"/>
                  </a:lnTo>
                  <a:lnTo>
                    <a:pt x="0" y="192"/>
                  </a:lnTo>
                  <a:lnTo>
                    <a:pt x="48" y="192"/>
                  </a:lnTo>
                  <a:lnTo>
                    <a:pt x="48" y="198"/>
                  </a:lnTo>
                  <a:lnTo>
                    <a:pt x="48" y="204"/>
                  </a:lnTo>
                  <a:lnTo>
                    <a:pt x="0" y="192"/>
                  </a:lnTo>
                  <a:lnTo>
                    <a:pt x="0" y="240"/>
                  </a:lnTo>
                  <a:lnTo>
                    <a:pt x="0" y="192"/>
                  </a:lnTo>
                  <a:lnTo>
                    <a:pt x="0" y="240"/>
                  </a:lnTo>
                  <a:lnTo>
                    <a:pt x="48" y="234"/>
                  </a:lnTo>
                  <a:lnTo>
                    <a:pt x="0" y="240"/>
                  </a:lnTo>
                  <a:lnTo>
                    <a:pt x="48" y="258"/>
                  </a:lnTo>
                  <a:lnTo>
                    <a:pt x="48" y="276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8" y="294"/>
                  </a:lnTo>
                  <a:lnTo>
                    <a:pt x="96" y="294"/>
                  </a:lnTo>
                  <a:lnTo>
                    <a:pt x="114" y="300"/>
                  </a:lnTo>
                  <a:lnTo>
                    <a:pt x="132" y="300"/>
                  </a:lnTo>
                  <a:lnTo>
                    <a:pt x="150" y="294"/>
                  </a:lnTo>
                  <a:lnTo>
                    <a:pt x="162" y="312"/>
                  </a:lnTo>
                  <a:lnTo>
                    <a:pt x="162" y="330"/>
                  </a:lnTo>
                  <a:lnTo>
                    <a:pt x="162" y="348"/>
                  </a:lnTo>
                  <a:lnTo>
                    <a:pt x="156" y="366"/>
                  </a:lnTo>
                  <a:lnTo>
                    <a:pt x="150" y="384"/>
                  </a:lnTo>
                  <a:lnTo>
                    <a:pt x="150" y="402"/>
                  </a:lnTo>
                  <a:lnTo>
                    <a:pt x="150" y="420"/>
                  </a:lnTo>
                  <a:lnTo>
                    <a:pt x="156" y="438"/>
                  </a:lnTo>
                  <a:lnTo>
                    <a:pt x="168" y="456"/>
                  </a:lnTo>
                  <a:lnTo>
                    <a:pt x="180" y="474"/>
                  </a:lnTo>
                  <a:lnTo>
                    <a:pt x="198" y="498"/>
                  </a:lnTo>
                  <a:lnTo>
                    <a:pt x="204" y="534"/>
                  </a:lnTo>
                  <a:lnTo>
                    <a:pt x="204" y="552"/>
                  </a:lnTo>
                  <a:lnTo>
                    <a:pt x="204" y="570"/>
                  </a:lnTo>
                  <a:lnTo>
                    <a:pt x="210" y="588"/>
                  </a:lnTo>
                  <a:lnTo>
                    <a:pt x="222" y="606"/>
                  </a:lnTo>
                  <a:lnTo>
                    <a:pt x="222" y="624"/>
                  </a:lnTo>
                  <a:lnTo>
                    <a:pt x="228" y="642"/>
                  </a:lnTo>
                  <a:lnTo>
                    <a:pt x="234" y="660"/>
                  </a:lnTo>
                  <a:lnTo>
                    <a:pt x="240" y="678"/>
                  </a:lnTo>
                  <a:lnTo>
                    <a:pt x="240" y="696"/>
                  </a:lnTo>
                  <a:lnTo>
                    <a:pt x="246" y="714"/>
                  </a:lnTo>
                  <a:lnTo>
                    <a:pt x="246" y="732"/>
                  </a:lnTo>
                  <a:lnTo>
                    <a:pt x="246" y="750"/>
                  </a:lnTo>
                  <a:lnTo>
                    <a:pt x="246" y="768"/>
                  </a:lnTo>
                  <a:lnTo>
                    <a:pt x="264" y="762"/>
                  </a:lnTo>
                  <a:lnTo>
                    <a:pt x="282" y="756"/>
                  </a:lnTo>
                  <a:lnTo>
                    <a:pt x="300" y="756"/>
                  </a:lnTo>
                  <a:lnTo>
                    <a:pt x="318" y="768"/>
                  </a:lnTo>
                  <a:lnTo>
                    <a:pt x="324" y="786"/>
                  </a:lnTo>
                  <a:lnTo>
                    <a:pt x="342" y="792"/>
                  </a:lnTo>
                  <a:lnTo>
                    <a:pt x="360" y="792"/>
                  </a:lnTo>
                  <a:lnTo>
                    <a:pt x="378" y="792"/>
                  </a:lnTo>
                  <a:lnTo>
                    <a:pt x="396" y="798"/>
                  </a:lnTo>
                  <a:lnTo>
                    <a:pt x="414" y="804"/>
                  </a:lnTo>
                  <a:lnTo>
                    <a:pt x="432" y="816"/>
                  </a:lnTo>
                  <a:lnTo>
                    <a:pt x="450" y="828"/>
                  </a:lnTo>
                  <a:lnTo>
                    <a:pt x="462" y="846"/>
                  </a:lnTo>
                  <a:lnTo>
                    <a:pt x="480" y="858"/>
                  </a:lnTo>
                  <a:lnTo>
                    <a:pt x="498" y="864"/>
                  </a:lnTo>
                  <a:lnTo>
                    <a:pt x="516" y="876"/>
                  </a:lnTo>
                  <a:lnTo>
                    <a:pt x="528" y="894"/>
                  </a:lnTo>
                  <a:lnTo>
                    <a:pt x="546" y="900"/>
                  </a:lnTo>
                  <a:lnTo>
                    <a:pt x="564" y="900"/>
                  </a:lnTo>
                  <a:lnTo>
                    <a:pt x="582" y="900"/>
                  </a:lnTo>
                  <a:lnTo>
                    <a:pt x="600" y="900"/>
                  </a:lnTo>
                  <a:lnTo>
                    <a:pt x="618" y="882"/>
                  </a:lnTo>
                  <a:lnTo>
                    <a:pt x="630" y="864"/>
                  </a:lnTo>
                  <a:lnTo>
                    <a:pt x="642" y="846"/>
                  </a:lnTo>
                  <a:lnTo>
                    <a:pt x="660" y="834"/>
                  </a:lnTo>
                  <a:lnTo>
                    <a:pt x="678" y="822"/>
                  </a:lnTo>
                  <a:lnTo>
                    <a:pt x="696" y="816"/>
                  </a:lnTo>
                  <a:lnTo>
                    <a:pt x="714" y="810"/>
                  </a:lnTo>
                  <a:lnTo>
                    <a:pt x="732" y="810"/>
                  </a:lnTo>
                  <a:lnTo>
                    <a:pt x="750" y="810"/>
                  </a:lnTo>
                  <a:lnTo>
                    <a:pt x="768" y="810"/>
                  </a:lnTo>
                  <a:lnTo>
                    <a:pt x="786" y="810"/>
                  </a:lnTo>
                  <a:lnTo>
                    <a:pt x="804" y="822"/>
                  </a:lnTo>
                  <a:lnTo>
                    <a:pt x="822" y="840"/>
                  </a:lnTo>
                  <a:lnTo>
                    <a:pt x="840" y="858"/>
                  </a:lnTo>
                  <a:lnTo>
                    <a:pt x="858" y="870"/>
                  </a:lnTo>
                  <a:lnTo>
                    <a:pt x="876" y="882"/>
                  </a:lnTo>
                  <a:lnTo>
                    <a:pt x="894" y="894"/>
                  </a:lnTo>
                  <a:lnTo>
                    <a:pt x="906" y="912"/>
                  </a:lnTo>
                  <a:lnTo>
                    <a:pt x="918" y="930"/>
                  </a:lnTo>
                  <a:lnTo>
                    <a:pt x="936" y="936"/>
                  </a:lnTo>
                  <a:lnTo>
                    <a:pt x="942" y="918"/>
                  </a:lnTo>
                  <a:lnTo>
                    <a:pt x="942" y="900"/>
                  </a:lnTo>
                  <a:lnTo>
                    <a:pt x="942" y="882"/>
                  </a:lnTo>
                  <a:lnTo>
                    <a:pt x="954" y="864"/>
                  </a:lnTo>
                  <a:lnTo>
                    <a:pt x="966" y="846"/>
                  </a:lnTo>
                  <a:lnTo>
                    <a:pt x="984" y="834"/>
                  </a:lnTo>
                  <a:lnTo>
                    <a:pt x="1002" y="816"/>
                  </a:lnTo>
                  <a:lnTo>
                    <a:pt x="1020" y="804"/>
                  </a:lnTo>
                  <a:lnTo>
                    <a:pt x="1032" y="786"/>
                  </a:lnTo>
                  <a:lnTo>
                    <a:pt x="1044" y="768"/>
                  </a:lnTo>
                  <a:lnTo>
                    <a:pt x="1062" y="756"/>
                  </a:lnTo>
                  <a:lnTo>
                    <a:pt x="1068" y="738"/>
                  </a:lnTo>
                  <a:lnTo>
                    <a:pt x="1080" y="720"/>
                  </a:lnTo>
                  <a:lnTo>
                    <a:pt x="1098" y="708"/>
                  </a:lnTo>
                  <a:lnTo>
                    <a:pt x="1116" y="696"/>
                  </a:lnTo>
                  <a:lnTo>
                    <a:pt x="1134" y="690"/>
                  </a:lnTo>
                  <a:lnTo>
                    <a:pt x="1152" y="684"/>
                  </a:lnTo>
                  <a:lnTo>
                    <a:pt x="1164" y="666"/>
                  </a:lnTo>
                  <a:lnTo>
                    <a:pt x="1182" y="648"/>
                  </a:lnTo>
                  <a:lnTo>
                    <a:pt x="1200" y="636"/>
                  </a:lnTo>
                  <a:lnTo>
                    <a:pt x="1212" y="618"/>
                  </a:lnTo>
                  <a:lnTo>
                    <a:pt x="1230" y="606"/>
                  </a:lnTo>
                  <a:lnTo>
                    <a:pt x="1248" y="594"/>
                  </a:lnTo>
                  <a:lnTo>
                    <a:pt x="1266" y="582"/>
                  </a:lnTo>
                  <a:lnTo>
                    <a:pt x="1284" y="576"/>
                  </a:lnTo>
                  <a:lnTo>
                    <a:pt x="1302" y="570"/>
                  </a:lnTo>
                  <a:lnTo>
                    <a:pt x="1320" y="570"/>
                  </a:lnTo>
                  <a:lnTo>
                    <a:pt x="1338" y="564"/>
                  </a:lnTo>
                  <a:lnTo>
                    <a:pt x="1356" y="564"/>
                  </a:lnTo>
                  <a:lnTo>
                    <a:pt x="1374" y="564"/>
                  </a:lnTo>
                  <a:lnTo>
                    <a:pt x="1374" y="546"/>
                  </a:lnTo>
                  <a:lnTo>
                    <a:pt x="1356" y="540"/>
                  </a:lnTo>
                  <a:lnTo>
                    <a:pt x="1344" y="522"/>
                  </a:lnTo>
                  <a:lnTo>
                    <a:pt x="1338" y="504"/>
                  </a:lnTo>
                  <a:lnTo>
                    <a:pt x="1338" y="486"/>
                  </a:lnTo>
                  <a:lnTo>
                    <a:pt x="1332" y="468"/>
                  </a:lnTo>
                  <a:lnTo>
                    <a:pt x="1332" y="450"/>
                  </a:lnTo>
                  <a:lnTo>
                    <a:pt x="1332" y="432"/>
                  </a:lnTo>
                  <a:lnTo>
                    <a:pt x="1332" y="414"/>
                  </a:lnTo>
                  <a:lnTo>
                    <a:pt x="1332" y="396"/>
                  </a:lnTo>
                  <a:lnTo>
                    <a:pt x="1332" y="378"/>
                  </a:lnTo>
                  <a:lnTo>
                    <a:pt x="1338" y="360"/>
                  </a:lnTo>
                  <a:lnTo>
                    <a:pt x="1344" y="342"/>
                  </a:lnTo>
                  <a:lnTo>
                    <a:pt x="1350" y="324"/>
                  </a:lnTo>
                  <a:lnTo>
                    <a:pt x="1362" y="306"/>
                  </a:lnTo>
                  <a:lnTo>
                    <a:pt x="1374" y="288"/>
                  </a:lnTo>
                  <a:lnTo>
                    <a:pt x="1392" y="282"/>
                  </a:lnTo>
                  <a:lnTo>
                    <a:pt x="1410" y="276"/>
                  </a:lnTo>
                  <a:lnTo>
                    <a:pt x="1416" y="258"/>
                  </a:lnTo>
                  <a:lnTo>
                    <a:pt x="1416" y="240"/>
                  </a:lnTo>
                  <a:lnTo>
                    <a:pt x="1422" y="222"/>
                  </a:lnTo>
                  <a:lnTo>
                    <a:pt x="1428" y="204"/>
                  </a:lnTo>
                  <a:lnTo>
                    <a:pt x="1434" y="186"/>
                  </a:lnTo>
                  <a:lnTo>
                    <a:pt x="1446" y="168"/>
                  </a:lnTo>
                  <a:lnTo>
                    <a:pt x="1464" y="150"/>
                  </a:lnTo>
                  <a:lnTo>
                    <a:pt x="1470" y="132"/>
                  </a:lnTo>
                  <a:lnTo>
                    <a:pt x="1470" y="114"/>
                  </a:lnTo>
                  <a:lnTo>
                    <a:pt x="1470" y="96"/>
                  </a:lnTo>
                  <a:lnTo>
                    <a:pt x="1464" y="78"/>
                  </a:lnTo>
                  <a:lnTo>
                    <a:pt x="1458" y="60"/>
                  </a:lnTo>
                  <a:lnTo>
                    <a:pt x="1440" y="48"/>
                  </a:lnTo>
                  <a:lnTo>
                    <a:pt x="1422" y="36"/>
                  </a:lnTo>
                  <a:lnTo>
                    <a:pt x="1404" y="24"/>
                  </a:lnTo>
                  <a:lnTo>
                    <a:pt x="1392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1781" y="2416"/>
              <a:ext cx="485" cy="410"/>
            </a:xfrm>
            <a:custGeom>
              <a:avLst/>
              <a:gdLst>
                <a:gd name="T0" fmla="*/ 1 w 931"/>
                <a:gd name="T1" fmla="*/ 1 h 721"/>
                <a:gd name="T2" fmla="*/ 1 w 931"/>
                <a:gd name="T3" fmla="*/ 1 h 721"/>
                <a:gd name="T4" fmla="*/ 1 w 931"/>
                <a:gd name="T5" fmla="*/ 1 h 721"/>
                <a:gd name="T6" fmla="*/ 1 w 931"/>
                <a:gd name="T7" fmla="*/ 1 h 721"/>
                <a:gd name="T8" fmla="*/ 1 w 931"/>
                <a:gd name="T9" fmla="*/ 1 h 721"/>
                <a:gd name="T10" fmla="*/ 1 w 931"/>
                <a:gd name="T11" fmla="*/ 1 h 721"/>
                <a:gd name="T12" fmla="*/ 1 w 931"/>
                <a:gd name="T13" fmla="*/ 1 h 721"/>
                <a:gd name="T14" fmla="*/ 1 w 931"/>
                <a:gd name="T15" fmla="*/ 1 h 721"/>
                <a:gd name="T16" fmla="*/ 1 w 931"/>
                <a:gd name="T17" fmla="*/ 1 h 721"/>
                <a:gd name="T18" fmla="*/ 1 w 931"/>
                <a:gd name="T19" fmla="*/ 1 h 721"/>
                <a:gd name="T20" fmla="*/ 1 w 931"/>
                <a:gd name="T21" fmla="*/ 1 h 721"/>
                <a:gd name="T22" fmla="*/ 1 w 931"/>
                <a:gd name="T23" fmla="*/ 1 h 721"/>
                <a:gd name="T24" fmla="*/ 1 w 931"/>
                <a:gd name="T25" fmla="*/ 1 h 721"/>
                <a:gd name="T26" fmla="*/ 1 w 931"/>
                <a:gd name="T27" fmla="*/ 0 h 721"/>
                <a:gd name="T28" fmla="*/ 1 w 931"/>
                <a:gd name="T29" fmla="*/ 1 h 721"/>
                <a:gd name="T30" fmla="*/ 1 w 931"/>
                <a:gd name="T31" fmla="*/ 1 h 721"/>
                <a:gd name="T32" fmla="*/ 1 w 931"/>
                <a:gd name="T33" fmla="*/ 1 h 721"/>
                <a:gd name="T34" fmla="*/ 1 w 931"/>
                <a:gd name="T35" fmla="*/ 1 h 721"/>
                <a:gd name="T36" fmla="*/ 1 w 931"/>
                <a:gd name="T37" fmla="*/ 1 h 721"/>
                <a:gd name="T38" fmla="*/ 1 w 931"/>
                <a:gd name="T39" fmla="*/ 1 h 721"/>
                <a:gd name="T40" fmla="*/ 1 w 931"/>
                <a:gd name="T41" fmla="*/ 1 h 721"/>
                <a:gd name="T42" fmla="*/ 1 w 931"/>
                <a:gd name="T43" fmla="*/ 1 h 721"/>
                <a:gd name="T44" fmla="*/ 1 w 931"/>
                <a:gd name="T45" fmla="*/ 1 h 721"/>
                <a:gd name="T46" fmla="*/ 1 w 931"/>
                <a:gd name="T47" fmla="*/ 1 h 721"/>
                <a:gd name="T48" fmla="*/ 1 w 931"/>
                <a:gd name="T49" fmla="*/ 1 h 721"/>
                <a:gd name="T50" fmla="*/ 1 w 931"/>
                <a:gd name="T51" fmla="*/ 1 h 721"/>
                <a:gd name="T52" fmla="*/ 1 w 931"/>
                <a:gd name="T53" fmla="*/ 1 h 721"/>
                <a:gd name="T54" fmla="*/ 1 w 931"/>
                <a:gd name="T55" fmla="*/ 1 h 721"/>
                <a:gd name="T56" fmla="*/ 1 w 931"/>
                <a:gd name="T57" fmla="*/ 1 h 721"/>
                <a:gd name="T58" fmla="*/ 1 w 931"/>
                <a:gd name="T59" fmla="*/ 1 h 721"/>
                <a:gd name="T60" fmla="*/ 1 w 931"/>
                <a:gd name="T61" fmla="*/ 1 h 721"/>
                <a:gd name="T62" fmla="*/ 1 w 931"/>
                <a:gd name="T63" fmla="*/ 1 h 721"/>
                <a:gd name="T64" fmla="*/ 1 w 931"/>
                <a:gd name="T65" fmla="*/ 1 h 721"/>
                <a:gd name="T66" fmla="*/ 1 w 931"/>
                <a:gd name="T67" fmla="*/ 1 h 721"/>
                <a:gd name="T68" fmla="*/ 1 w 931"/>
                <a:gd name="T69" fmla="*/ 1 h 721"/>
                <a:gd name="T70" fmla="*/ 1 w 931"/>
                <a:gd name="T71" fmla="*/ 1 h 721"/>
                <a:gd name="T72" fmla="*/ 1 w 931"/>
                <a:gd name="T73" fmla="*/ 1 h 721"/>
                <a:gd name="T74" fmla="*/ 1 w 931"/>
                <a:gd name="T75" fmla="*/ 1 h 721"/>
                <a:gd name="T76" fmla="*/ 1 w 931"/>
                <a:gd name="T77" fmla="*/ 1 h 721"/>
                <a:gd name="T78" fmla="*/ 1 w 931"/>
                <a:gd name="T79" fmla="*/ 1 h 721"/>
                <a:gd name="T80" fmla="*/ 1 w 931"/>
                <a:gd name="T81" fmla="*/ 1 h 721"/>
                <a:gd name="T82" fmla="*/ 1 w 931"/>
                <a:gd name="T83" fmla="*/ 1 h 721"/>
                <a:gd name="T84" fmla="*/ 1 w 931"/>
                <a:gd name="T85" fmla="*/ 1 h 721"/>
                <a:gd name="T86" fmla="*/ 1 w 931"/>
                <a:gd name="T87" fmla="*/ 1 h 721"/>
                <a:gd name="T88" fmla="*/ 1 w 931"/>
                <a:gd name="T89" fmla="*/ 1 h 721"/>
                <a:gd name="T90" fmla="*/ 1 w 931"/>
                <a:gd name="T91" fmla="*/ 1 h 7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31"/>
                <a:gd name="T139" fmla="*/ 0 h 721"/>
                <a:gd name="T140" fmla="*/ 931 w 931"/>
                <a:gd name="T141" fmla="*/ 721 h 7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31" h="721">
                  <a:moveTo>
                    <a:pt x="930" y="198"/>
                  </a:moveTo>
                  <a:lnTo>
                    <a:pt x="906" y="186"/>
                  </a:lnTo>
                  <a:lnTo>
                    <a:pt x="888" y="180"/>
                  </a:lnTo>
                  <a:lnTo>
                    <a:pt x="882" y="162"/>
                  </a:lnTo>
                  <a:lnTo>
                    <a:pt x="864" y="150"/>
                  </a:lnTo>
                  <a:lnTo>
                    <a:pt x="858" y="132"/>
                  </a:lnTo>
                  <a:lnTo>
                    <a:pt x="840" y="120"/>
                  </a:lnTo>
                  <a:lnTo>
                    <a:pt x="822" y="102"/>
                  </a:lnTo>
                  <a:lnTo>
                    <a:pt x="804" y="90"/>
                  </a:lnTo>
                  <a:lnTo>
                    <a:pt x="792" y="72"/>
                  </a:lnTo>
                  <a:lnTo>
                    <a:pt x="774" y="66"/>
                  </a:lnTo>
                  <a:lnTo>
                    <a:pt x="756" y="54"/>
                  </a:lnTo>
                  <a:lnTo>
                    <a:pt x="738" y="48"/>
                  </a:lnTo>
                  <a:lnTo>
                    <a:pt x="720" y="42"/>
                  </a:lnTo>
                  <a:lnTo>
                    <a:pt x="702" y="42"/>
                  </a:lnTo>
                  <a:lnTo>
                    <a:pt x="684" y="48"/>
                  </a:lnTo>
                  <a:lnTo>
                    <a:pt x="666" y="54"/>
                  </a:lnTo>
                  <a:lnTo>
                    <a:pt x="648" y="60"/>
                  </a:lnTo>
                  <a:lnTo>
                    <a:pt x="636" y="78"/>
                  </a:lnTo>
                  <a:lnTo>
                    <a:pt x="618" y="84"/>
                  </a:lnTo>
                  <a:lnTo>
                    <a:pt x="600" y="90"/>
                  </a:lnTo>
                  <a:lnTo>
                    <a:pt x="600" y="108"/>
                  </a:lnTo>
                  <a:lnTo>
                    <a:pt x="582" y="126"/>
                  </a:lnTo>
                  <a:lnTo>
                    <a:pt x="564" y="144"/>
                  </a:lnTo>
                  <a:lnTo>
                    <a:pt x="546" y="150"/>
                  </a:lnTo>
                  <a:lnTo>
                    <a:pt x="528" y="150"/>
                  </a:lnTo>
                  <a:lnTo>
                    <a:pt x="510" y="144"/>
                  </a:lnTo>
                  <a:lnTo>
                    <a:pt x="492" y="138"/>
                  </a:lnTo>
                  <a:lnTo>
                    <a:pt x="474" y="132"/>
                  </a:lnTo>
                  <a:lnTo>
                    <a:pt x="462" y="114"/>
                  </a:lnTo>
                  <a:lnTo>
                    <a:pt x="444" y="102"/>
                  </a:lnTo>
                  <a:lnTo>
                    <a:pt x="426" y="90"/>
                  </a:lnTo>
                  <a:lnTo>
                    <a:pt x="408" y="78"/>
                  </a:lnTo>
                  <a:lnTo>
                    <a:pt x="390" y="66"/>
                  </a:lnTo>
                  <a:lnTo>
                    <a:pt x="372" y="54"/>
                  </a:lnTo>
                  <a:lnTo>
                    <a:pt x="354" y="42"/>
                  </a:lnTo>
                  <a:lnTo>
                    <a:pt x="336" y="36"/>
                  </a:lnTo>
                  <a:lnTo>
                    <a:pt x="318" y="30"/>
                  </a:lnTo>
                  <a:lnTo>
                    <a:pt x="300" y="24"/>
                  </a:lnTo>
                  <a:lnTo>
                    <a:pt x="282" y="18"/>
                  </a:lnTo>
                  <a:lnTo>
                    <a:pt x="264" y="6"/>
                  </a:lnTo>
                  <a:lnTo>
                    <a:pt x="246" y="0"/>
                  </a:lnTo>
                  <a:lnTo>
                    <a:pt x="228" y="0"/>
                  </a:lnTo>
                  <a:lnTo>
                    <a:pt x="210" y="6"/>
                  </a:lnTo>
                  <a:lnTo>
                    <a:pt x="204" y="24"/>
                  </a:lnTo>
                  <a:lnTo>
                    <a:pt x="186" y="42"/>
                  </a:lnTo>
                  <a:lnTo>
                    <a:pt x="174" y="60"/>
                  </a:lnTo>
                  <a:lnTo>
                    <a:pt x="156" y="72"/>
                  </a:lnTo>
                  <a:lnTo>
                    <a:pt x="138" y="84"/>
                  </a:lnTo>
                  <a:lnTo>
                    <a:pt x="120" y="84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96" y="114"/>
                  </a:lnTo>
                  <a:lnTo>
                    <a:pt x="108" y="132"/>
                  </a:lnTo>
                  <a:lnTo>
                    <a:pt x="126" y="138"/>
                  </a:lnTo>
                  <a:lnTo>
                    <a:pt x="132" y="156"/>
                  </a:lnTo>
                  <a:lnTo>
                    <a:pt x="132" y="174"/>
                  </a:lnTo>
                  <a:lnTo>
                    <a:pt x="114" y="180"/>
                  </a:lnTo>
                  <a:lnTo>
                    <a:pt x="96" y="192"/>
                  </a:lnTo>
                  <a:lnTo>
                    <a:pt x="84" y="210"/>
                  </a:lnTo>
                  <a:lnTo>
                    <a:pt x="66" y="210"/>
                  </a:lnTo>
                  <a:lnTo>
                    <a:pt x="48" y="216"/>
                  </a:lnTo>
                  <a:lnTo>
                    <a:pt x="30" y="228"/>
                  </a:lnTo>
                  <a:lnTo>
                    <a:pt x="12" y="234"/>
                  </a:lnTo>
                  <a:lnTo>
                    <a:pt x="0" y="252"/>
                  </a:lnTo>
                  <a:lnTo>
                    <a:pt x="18" y="252"/>
                  </a:lnTo>
                  <a:lnTo>
                    <a:pt x="36" y="252"/>
                  </a:lnTo>
                  <a:lnTo>
                    <a:pt x="54" y="264"/>
                  </a:lnTo>
                  <a:lnTo>
                    <a:pt x="66" y="282"/>
                  </a:lnTo>
                  <a:lnTo>
                    <a:pt x="78" y="300"/>
                  </a:lnTo>
                  <a:lnTo>
                    <a:pt x="90" y="318"/>
                  </a:lnTo>
                  <a:lnTo>
                    <a:pt x="108" y="330"/>
                  </a:lnTo>
                  <a:lnTo>
                    <a:pt x="114" y="348"/>
                  </a:lnTo>
                  <a:lnTo>
                    <a:pt x="126" y="366"/>
                  </a:lnTo>
                  <a:lnTo>
                    <a:pt x="144" y="378"/>
                  </a:lnTo>
                  <a:lnTo>
                    <a:pt x="156" y="396"/>
                  </a:lnTo>
                  <a:lnTo>
                    <a:pt x="174" y="408"/>
                  </a:lnTo>
                  <a:lnTo>
                    <a:pt x="186" y="432"/>
                  </a:lnTo>
                  <a:lnTo>
                    <a:pt x="198" y="468"/>
                  </a:lnTo>
                  <a:lnTo>
                    <a:pt x="210" y="504"/>
                  </a:lnTo>
                  <a:lnTo>
                    <a:pt x="228" y="504"/>
                  </a:lnTo>
                  <a:lnTo>
                    <a:pt x="246" y="492"/>
                  </a:lnTo>
                  <a:lnTo>
                    <a:pt x="264" y="492"/>
                  </a:lnTo>
                  <a:lnTo>
                    <a:pt x="282" y="504"/>
                  </a:lnTo>
                  <a:lnTo>
                    <a:pt x="300" y="516"/>
                  </a:lnTo>
                  <a:lnTo>
                    <a:pt x="312" y="534"/>
                  </a:lnTo>
                  <a:lnTo>
                    <a:pt x="330" y="552"/>
                  </a:lnTo>
                  <a:lnTo>
                    <a:pt x="348" y="564"/>
                  </a:lnTo>
                  <a:lnTo>
                    <a:pt x="360" y="582"/>
                  </a:lnTo>
                  <a:lnTo>
                    <a:pt x="378" y="594"/>
                  </a:lnTo>
                  <a:lnTo>
                    <a:pt x="396" y="612"/>
                  </a:lnTo>
                  <a:lnTo>
                    <a:pt x="408" y="630"/>
                  </a:lnTo>
                  <a:lnTo>
                    <a:pt x="414" y="648"/>
                  </a:lnTo>
                  <a:lnTo>
                    <a:pt x="420" y="666"/>
                  </a:lnTo>
                  <a:lnTo>
                    <a:pt x="438" y="678"/>
                  </a:lnTo>
                  <a:lnTo>
                    <a:pt x="456" y="690"/>
                  </a:lnTo>
                  <a:lnTo>
                    <a:pt x="456" y="708"/>
                  </a:lnTo>
                  <a:lnTo>
                    <a:pt x="474" y="720"/>
                  </a:lnTo>
                  <a:lnTo>
                    <a:pt x="492" y="720"/>
                  </a:lnTo>
                  <a:lnTo>
                    <a:pt x="510" y="720"/>
                  </a:lnTo>
                  <a:lnTo>
                    <a:pt x="528" y="714"/>
                  </a:lnTo>
                  <a:lnTo>
                    <a:pt x="546" y="708"/>
                  </a:lnTo>
                  <a:lnTo>
                    <a:pt x="564" y="702"/>
                  </a:lnTo>
                  <a:lnTo>
                    <a:pt x="582" y="702"/>
                  </a:lnTo>
                  <a:lnTo>
                    <a:pt x="600" y="696"/>
                  </a:lnTo>
                  <a:lnTo>
                    <a:pt x="618" y="696"/>
                  </a:lnTo>
                  <a:lnTo>
                    <a:pt x="636" y="684"/>
                  </a:lnTo>
                  <a:lnTo>
                    <a:pt x="654" y="666"/>
                  </a:lnTo>
                  <a:lnTo>
                    <a:pt x="672" y="654"/>
                  </a:lnTo>
                  <a:lnTo>
                    <a:pt x="690" y="648"/>
                  </a:lnTo>
                  <a:lnTo>
                    <a:pt x="708" y="636"/>
                  </a:lnTo>
                  <a:lnTo>
                    <a:pt x="726" y="630"/>
                  </a:lnTo>
                  <a:lnTo>
                    <a:pt x="744" y="624"/>
                  </a:lnTo>
                  <a:lnTo>
                    <a:pt x="750" y="606"/>
                  </a:lnTo>
                  <a:lnTo>
                    <a:pt x="744" y="588"/>
                  </a:lnTo>
                  <a:lnTo>
                    <a:pt x="738" y="570"/>
                  </a:lnTo>
                  <a:lnTo>
                    <a:pt x="738" y="552"/>
                  </a:lnTo>
                  <a:lnTo>
                    <a:pt x="750" y="534"/>
                  </a:lnTo>
                  <a:lnTo>
                    <a:pt x="768" y="522"/>
                  </a:lnTo>
                  <a:lnTo>
                    <a:pt x="786" y="510"/>
                  </a:lnTo>
                  <a:lnTo>
                    <a:pt x="786" y="492"/>
                  </a:lnTo>
                  <a:lnTo>
                    <a:pt x="780" y="474"/>
                  </a:lnTo>
                  <a:lnTo>
                    <a:pt x="780" y="456"/>
                  </a:lnTo>
                  <a:lnTo>
                    <a:pt x="780" y="438"/>
                  </a:lnTo>
                  <a:lnTo>
                    <a:pt x="798" y="426"/>
                  </a:lnTo>
                  <a:lnTo>
                    <a:pt x="816" y="408"/>
                  </a:lnTo>
                  <a:lnTo>
                    <a:pt x="834" y="396"/>
                  </a:lnTo>
                  <a:lnTo>
                    <a:pt x="852" y="384"/>
                  </a:lnTo>
                  <a:lnTo>
                    <a:pt x="864" y="366"/>
                  </a:lnTo>
                  <a:lnTo>
                    <a:pt x="870" y="348"/>
                  </a:lnTo>
                  <a:lnTo>
                    <a:pt x="876" y="330"/>
                  </a:lnTo>
                  <a:lnTo>
                    <a:pt x="882" y="312"/>
                  </a:lnTo>
                  <a:lnTo>
                    <a:pt x="882" y="294"/>
                  </a:lnTo>
                  <a:lnTo>
                    <a:pt x="882" y="276"/>
                  </a:lnTo>
                  <a:lnTo>
                    <a:pt x="882" y="258"/>
                  </a:lnTo>
                  <a:lnTo>
                    <a:pt x="882" y="240"/>
                  </a:lnTo>
                  <a:lnTo>
                    <a:pt x="888" y="222"/>
                  </a:lnTo>
                  <a:lnTo>
                    <a:pt x="900" y="204"/>
                  </a:lnTo>
                  <a:lnTo>
                    <a:pt x="930" y="19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th-TH"/>
            </a:p>
          </p:txBody>
        </p:sp>
        <p:sp>
          <p:nvSpPr>
            <p:cNvPr id="20495" name="Freeform 13"/>
            <p:cNvSpPr>
              <a:spLocks/>
            </p:cNvSpPr>
            <p:nvPr/>
          </p:nvSpPr>
          <p:spPr bwMode="auto">
            <a:xfrm>
              <a:off x="1198" y="1996"/>
              <a:ext cx="719" cy="1099"/>
            </a:xfrm>
            <a:custGeom>
              <a:avLst/>
              <a:gdLst>
                <a:gd name="T0" fmla="*/ 1 w 1374"/>
                <a:gd name="T1" fmla="*/ 1 h 1934"/>
                <a:gd name="T2" fmla="*/ 1 w 1374"/>
                <a:gd name="T3" fmla="*/ 1 h 1934"/>
                <a:gd name="T4" fmla="*/ 1 w 1374"/>
                <a:gd name="T5" fmla="*/ 1 h 1934"/>
                <a:gd name="T6" fmla="*/ 1 w 1374"/>
                <a:gd name="T7" fmla="*/ 1 h 1934"/>
                <a:gd name="T8" fmla="*/ 1 w 1374"/>
                <a:gd name="T9" fmla="*/ 1 h 1934"/>
                <a:gd name="T10" fmla="*/ 1 w 1374"/>
                <a:gd name="T11" fmla="*/ 1 h 1934"/>
                <a:gd name="T12" fmla="*/ 1 w 1374"/>
                <a:gd name="T13" fmla="*/ 1 h 1934"/>
                <a:gd name="T14" fmla="*/ 1 w 1374"/>
                <a:gd name="T15" fmla="*/ 1 h 1934"/>
                <a:gd name="T16" fmla="*/ 1 w 1374"/>
                <a:gd name="T17" fmla="*/ 1 h 1934"/>
                <a:gd name="T18" fmla="*/ 1 w 1374"/>
                <a:gd name="T19" fmla="*/ 1 h 1934"/>
                <a:gd name="T20" fmla="*/ 1 w 1374"/>
                <a:gd name="T21" fmla="*/ 1 h 1934"/>
                <a:gd name="T22" fmla="*/ 1 w 1374"/>
                <a:gd name="T23" fmla="*/ 1 h 1934"/>
                <a:gd name="T24" fmla="*/ 1 w 1374"/>
                <a:gd name="T25" fmla="*/ 1 h 1934"/>
                <a:gd name="T26" fmla="*/ 1 w 1374"/>
                <a:gd name="T27" fmla="*/ 1 h 1934"/>
                <a:gd name="T28" fmla="*/ 1 w 1374"/>
                <a:gd name="T29" fmla="*/ 1 h 1934"/>
                <a:gd name="T30" fmla="*/ 1 w 1374"/>
                <a:gd name="T31" fmla="*/ 1 h 1934"/>
                <a:gd name="T32" fmla="*/ 1 w 1374"/>
                <a:gd name="T33" fmla="*/ 1 h 1934"/>
                <a:gd name="T34" fmla="*/ 1 w 1374"/>
                <a:gd name="T35" fmla="*/ 1 h 1934"/>
                <a:gd name="T36" fmla="*/ 1 w 1374"/>
                <a:gd name="T37" fmla="*/ 1 h 1934"/>
                <a:gd name="T38" fmla="*/ 1 w 1374"/>
                <a:gd name="T39" fmla="*/ 1 h 1934"/>
                <a:gd name="T40" fmla="*/ 1 w 1374"/>
                <a:gd name="T41" fmla="*/ 1 h 1934"/>
                <a:gd name="T42" fmla="*/ 1 w 1374"/>
                <a:gd name="T43" fmla="*/ 1 h 1934"/>
                <a:gd name="T44" fmla="*/ 1 w 1374"/>
                <a:gd name="T45" fmla="*/ 1 h 1934"/>
                <a:gd name="T46" fmla="*/ 1 w 1374"/>
                <a:gd name="T47" fmla="*/ 1 h 1934"/>
                <a:gd name="T48" fmla="*/ 1 w 1374"/>
                <a:gd name="T49" fmla="*/ 1 h 1934"/>
                <a:gd name="T50" fmla="*/ 1 w 1374"/>
                <a:gd name="T51" fmla="*/ 1 h 1934"/>
                <a:gd name="T52" fmla="*/ 1 w 1374"/>
                <a:gd name="T53" fmla="*/ 1 h 1934"/>
                <a:gd name="T54" fmla="*/ 1 w 1374"/>
                <a:gd name="T55" fmla="*/ 1 h 1934"/>
                <a:gd name="T56" fmla="*/ 1 w 1374"/>
                <a:gd name="T57" fmla="*/ 1 h 1934"/>
                <a:gd name="T58" fmla="*/ 1 w 1374"/>
                <a:gd name="T59" fmla="*/ 1 h 1934"/>
                <a:gd name="T60" fmla="*/ 1 w 1374"/>
                <a:gd name="T61" fmla="*/ 1 h 1934"/>
                <a:gd name="T62" fmla="*/ 1 w 1374"/>
                <a:gd name="T63" fmla="*/ 1 h 1934"/>
                <a:gd name="T64" fmla="*/ 1 w 1374"/>
                <a:gd name="T65" fmla="*/ 1 h 1934"/>
                <a:gd name="T66" fmla="*/ 1 w 1374"/>
                <a:gd name="T67" fmla="*/ 1 h 1934"/>
                <a:gd name="T68" fmla="*/ 1 w 1374"/>
                <a:gd name="T69" fmla="*/ 1 h 1934"/>
                <a:gd name="T70" fmla="*/ 1 w 1374"/>
                <a:gd name="T71" fmla="*/ 1 h 1934"/>
                <a:gd name="T72" fmla="*/ 1 w 1374"/>
                <a:gd name="T73" fmla="*/ 1 h 1934"/>
                <a:gd name="T74" fmla="*/ 1 w 1374"/>
                <a:gd name="T75" fmla="*/ 1 h 1934"/>
                <a:gd name="T76" fmla="*/ 1 w 1374"/>
                <a:gd name="T77" fmla="*/ 1 h 1934"/>
                <a:gd name="T78" fmla="*/ 1 w 1374"/>
                <a:gd name="T79" fmla="*/ 1 h 1934"/>
                <a:gd name="T80" fmla="*/ 1 w 1374"/>
                <a:gd name="T81" fmla="*/ 1 h 1934"/>
                <a:gd name="T82" fmla="*/ 1 w 1374"/>
                <a:gd name="T83" fmla="*/ 1 h 1934"/>
                <a:gd name="T84" fmla="*/ 1 w 1374"/>
                <a:gd name="T85" fmla="*/ 1 h 1934"/>
                <a:gd name="T86" fmla="*/ 1 w 1374"/>
                <a:gd name="T87" fmla="*/ 1 h 1934"/>
                <a:gd name="T88" fmla="*/ 1 w 1374"/>
                <a:gd name="T89" fmla="*/ 1 h 1934"/>
                <a:gd name="T90" fmla="*/ 1 w 1374"/>
                <a:gd name="T91" fmla="*/ 1 h 1934"/>
                <a:gd name="T92" fmla="*/ 1 w 1374"/>
                <a:gd name="T93" fmla="*/ 1 h 1934"/>
                <a:gd name="T94" fmla="*/ 1 w 1374"/>
                <a:gd name="T95" fmla="*/ 1 h 1934"/>
                <a:gd name="T96" fmla="*/ 1 w 1374"/>
                <a:gd name="T97" fmla="*/ 1 h 1934"/>
                <a:gd name="T98" fmla="*/ 1 w 1374"/>
                <a:gd name="T99" fmla="*/ 1 h 1934"/>
                <a:gd name="T100" fmla="*/ 1 w 1374"/>
                <a:gd name="T101" fmla="*/ 1 h 1934"/>
                <a:gd name="T102" fmla="*/ 1 w 1374"/>
                <a:gd name="T103" fmla="*/ 1 h 1934"/>
                <a:gd name="T104" fmla="*/ 1 w 1374"/>
                <a:gd name="T105" fmla="*/ 1 h 1934"/>
                <a:gd name="T106" fmla="*/ 1 w 1374"/>
                <a:gd name="T107" fmla="*/ 1 h 1934"/>
                <a:gd name="T108" fmla="*/ 1 w 1374"/>
                <a:gd name="T109" fmla="*/ 1 h 1934"/>
                <a:gd name="T110" fmla="*/ 1 w 1374"/>
                <a:gd name="T111" fmla="*/ 1 h 1934"/>
                <a:gd name="T112" fmla="*/ 1 w 1374"/>
                <a:gd name="T113" fmla="*/ 1 h 1934"/>
                <a:gd name="T114" fmla="*/ 1 w 1374"/>
                <a:gd name="T115" fmla="*/ 1 h 1934"/>
                <a:gd name="T116" fmla="*/ 1 w 1374"/>
                <a:gd name="T117" fmla="*/ 1 h 1934"/>
                <a:gd name="T118" fmla="*/ 1 w 1374"/>
                <a:gd name="T119" fmla="*/ 1 h 1934"/>
                <a:gd name="T120" fmla="*/ 1 w 1374"/>
                <a:gd name="T121" fmla="*/ 1 h 1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4"/>
                <a:gd name="T184" fmla="*/ 0 h 1934"/>
                <a:gd name="T185" fmla="*/ 1374 w 1374"/>
                <a:gd name="T186" fmla="*/ 1934 h 19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4" h="1934">
                  <a:moveTo>
                    <a:pt x="1132" y="964"/>
                  </a:moveTo>
                  <a:lnTo>
                    <a:pt x="1160" y="967"/>
                  </a:lnTo>
                  <a:lnTo>
                    <a:pt x="1180" y="960"/>
                  </a:lnTo>
                  <a:lnTo>
                    <a:pt x="1200" y="947"/>
                  </a:lnTo>
                  <a:lnTo>
                    <a:pt x="1220" y="933"/>
                  </a:lnTo>
                  <a:lnTo>
                    <a:pt x="1240" y="927"/>
                  </a:lnTo>
                  <a:lnTo>
                    <a:pt x="1253" y="913"/>
                  </a:lnTo>
                  <a:lnTo>
                    <a:pt x="1267" y="913"/>
                  </a:lnTo>
                  <a:lnTo>
                    <a:pt x="1287" y="900"/>
                  </a:lnTo>
                  <a:lnTo>
                    <a:pt x="1287" y="880"/>
                  </a:lnTo>
                  <a:lnTo>
                    <a:pt x="1280" y="860"/>
                  </a:lnTo>
                  <a:lnTo>
                    <a:pt x="1267" y="840"/>
                  </a:lnTo>
                  <a:lnTo>
                    <a:pt x="1253" y="833"/>
                  </a:lnTo>
                  <a:lnTo>
                    <a:pt x="1240" y="813"/>
                  </a:lnTo>
                  <a:lnTo>
                    <a:pt x="1240" y="793"/>
                  </a:lnTo>
                  <a:lnTo>
                    <a:pt x="1260" y="787"/>
                  </a:lnTo>
                  <a:lnTo>
                    <a:pt x="1280" y="780"/>
                  </a:lnTo>
                  <a:lnTo>
                    <a:pt x="1300" y="780"/>
                  </a:lnTo>
                  <a:lnTo>
                    <a:pt x="1320" y="773"/>
                  </a:lnTo>
                  <a:lnTo>
                    <a:pt x="1340" y="767"/>
                  </a:lnTo>
                  <a:lnTo>
                    <a:pt x="1360" y="753"/>
                  </a:lnTo>
                  <a:lnTo>
                    <a:pt x="1367" y="733"/>
                  </a:lnTo>
                  <a:lnTo>
                    <a:pt x="1373" y="713"/>
                  </a:lnTo>
                  <a:lnTo>
                    <a:pt x="1373" y="693"/>
                  </a:lnTo>
                  <a:lnTo>
                    <a:pt x="1373" y="673"/>
                  </a:lnTo>
                  <a:lnTo>
                    <a:pt x="1373" y="653"/>
                  </a:lnTo>
                  <a:lnTo>
                    <a:pt x="1373" y="633"/>
                  </a:lnTo>
                  <a:lnTo>
                    <a:pt x="1367" y="613"/>
                  </a:lnTo>
                  <a:lnTo>
                    <a:pt x="1353" y="593"/>
                  </a:lnTo>
                  <a:lnTo>
                    <a:pt x="1347" y="573"/>
                  </a:lnTo>
                  <a:lnTo>
                    <a:pt x="1333" y="560"/>
                  </a:lnTo>
                  <a:lnTo>
                    <a:pt x="1327" y="540"/>
                  </a:lnTo>
                  <a:lnTo>
                    <a:pt x="1320" y="520"/>
                  </a:lnTo>
                  <a:lnTo>
                    <a:pt x="1320" y="500"/>
                  </a:lnTo>
                  <a:lnTo>
                    <a:pt x="1320" y="480"/>
                  </a:lnTo>
                  <a:lnTo>
                    <a:pt x="1327" y="460"/>
                  </a:lnTo>
                  <a:lnTo>
                    <a:pt x="1313" y="447"/>
                  </a:lnTo>
                  <a:lnTo>
                    <a:pt x="1307" y="433"/>
                  </a:lnTo>
                  <a:lnTo>
                    <a:pt x="1293" y="427"/>
                  </a:lnTo>
                  <a:lnTo>
                    <a:pt x="1287" y="413"/>
                  </a:lnTo>
                  <a:lnTo>
                    <a:pt x="1280" y="393"/>
                  </a:lnTo>
                  <a:lnTo>
                    <a:pt x="1280" y="373"/>
                  </a:lnTo>
                  <a:lnTo>
                    <a:pt x="1280" y="353"/>
                  </a:lnTo>
                  <a:lnTo>
                    <a:pt x="1287" y="333"/>
                  </a:lnTo>
                  <a:lnTo>
                    <a:pt x="1287" y="313"/>
                  </a:lnTo>
                  <a:lnTo>
                    <a:pt x="1293" y="293"/>
                  </a:lnTo>
                  <a:lnTo>
                    <a:pt x="1273" y="280"/>
                  </a:lnTo>
                  <a:lnTo>
                    <a:pt x="1253" y="267"/>
                  </a:lnTo>
                  <a:lnTo>
                    <a:pt x="1233" y="260"/>
                  </a:lnTo>
                  <a:lnTo>
                    <a:pt x="1213" y="247"/>
                  </a:lnTo>
                  <a:lnTo>
                    <a:pt x="1193" y="233"/>
                  </a:lnTo>
                  <a:lnTo>
                    <a:pt x="1173" y="227"/>
                  </a:lnTo>
                  <a:lnTo>
                    <a:pt x="1167" y="213"/>
                  </a:lnTo>
                  <a:lnTo>
                    <a:pt x="1153" y="207"/>
                  </a:lnTo>
                  <a:lnTo>
                    <a:pt x="1153" y="193"/>
                  </a:lnTo>
                  <a:lnTo>
                    <a:pt x="1140" y="173"/>
                  </a:lnTo>
                  <a:lnTo>
                    <a:pt x="1140" y="153"/>
                  </a:lnTo>
                  <a:lnTo>
                    <a:pt x="1140" y="133"/>
                  </a:lnTo>
                  <a:lnTo>
                    <a:pt x="1140" y="113"/>
                  </a:lnTo>
                  <a:lnTo>
                    <a:pt x="1140" y="93"/>
                  </a:lnTo>
                  <a:lnTo>
                    <a:pt x="1120" y="87"/>
                  </a:lnTo>
                  <a:lnTo>
                    <a:pt x="1100" y="87"/>
                  </a:lnTo>
                  <a:lnTo>
                    <a:pt x="1080" y="87"/>
                  </a:lnTo>
                  <a:lnTo>
                    <a:pt x="1060" y="93"/>
                  </a:lnTo>
                  <a:lnTo>
                    <a:pt x="1040" y="100"/>
                  </a:lnTo>
                  <a:lnTo>
                    <a:pt x="1020" y="100"/>
                  </a:lnTo>
                  <a:lnTo>
                    <a:pt x="1000" y="87"/>
                  </a:lnTo>
                  <a:lnTo>
                    <a:pt x="980" y="80"/>
                  </a:lnTo>
                  <a:lnTo>
                    <a:pt x="960" y="80"/>
                  </a:lnTo>
                  <a:lnTo>
                    <a:pt x="940" y="80"/>
                  </a:lnTo>
                  <a:lnTo>
                    <a:pt x="940" y="60"/>
                  </a:lnTo>
                  <a:lnTo>
                    <a:pt x="947" y="40"/>
                  </a:lnTo>
                  <a:lnTo>
                    <a:pt x="933" y="33"/>
                  </a:lnTo>
                  <a:lnTo>
                    <a:pt x="913" y="27"/>
                  </a:lnTo>
                  <a:lnTo>
                    <a:pt x="893" y="27"/>
                  </a:lnTo>
                  <a:lnTo>
                    <a:pt x="873" y="27"/>
                  </a:lnTo>
                  <a:lnTo>
                    <a:pt x="892" y="4"/>
                  </a:lnTo>
                  <a:lnTo>
                    <a:pt x="867" y="20"/>
                  </a:lnTo>
                  <a:lnTo>
                    <a:pt x="853" y="20"/>
                  </a:lnTo>
                  <a:lnTo>
                    <a:pt x="833" y="27"/>
                  </a:lnTo>
                  <a:lnTo>
                    <a:pt x="813" y="40"/>
                  </a:lnTo>
                  <a:lnTo>
                    <a:pt x="793" y="47"/>
                  </a:lnTo>
                  <a:lnTo>
                    <a:pt x="773" y="47"/>
                  </a:lnTo>
                  <a:lnTo>
                    <a:pt x="753" y="40"/>
                  </a:lnTo>
                  <a:lnTo>
                    <a:pt x="733" y="27"/>
                  </a:lnTo>
                  <a:lnTo>
                    <a:pt x="733" y="13"/>
                  </a:lnTo>
                  <a:lnTo>
                    <a:pt x="713" y="0"/>
                  </a:lnTo>
                  <a:lnTo>
                    <a:pt x="713" y="20"/>
                  </a:lnTo>
                  <a:lnTo>
                    <a:pt x="707" y="40"/>
                  </a:lnTo>
                  <a:lnTo>
                    <a:pt x="700" y="60"/>
                  </a:lnTo>
                  <a:lnTo>
                    <a:pt x="693" y="80"/>
                  </a:lnTo>
                  <a:lnTo>
                    <a:pt x="680" y="100"/>
                  </a:lnTo>
                  <a:lnTo>
                    <a:pt x="660" y="107"/>
                  </a:lnTo>
                  <a:lnTo>
                    <a:pt x="640" y="113"/>
                  </a:lnTo>
                  <a:lnTo>
                    <a:pt x="620" y="113"/>
                  </a:lnTo>
                  <a:lnTo>
                    <a:pt x="600" y="120"/>
                  </a:lnTo>
                  <a:lnTo>
                    <a:pt x="593" y="140"/>
                  </a:lnTo>
                  <a:lnTo>
                    <a:pt x="587" y="160"/>
                  </a:lnTo>
                  <a:lnTo>
                    <a:pt x="587" y="180"/>
                  </a:lnTo>
                  <a:lnTo>
                    <a:pt x="580" y="200"/>
                  </a:lnTo>
                  <a:lnTo>
                    <a:pt x="573" y="220"/>
                  </a:lnTo>
                  <a:lnTo>
                    <a:pt x="560" y="240"/>
                  </a:lnTo>
                  <a:lnTo>
                    <a:pt x="547" y="260"/>
                  </a:lnTo>
                  <a:lnTo>
                    <a:pt x="533" y="267"/>
                  </a:lnTo>
                  <a:lnTo>
                    <a:pt x="520" y="287"/>
                  </a:lnTo>
                  <a:lnTo>
                    <a:pt x="513" y="307"/>
                  </a:lnTo>
                  <a:lnTo>
                    <a:pt x="520" y="327"/>
                  </a:lnTo>
                  <a:lnTo>
                    <a:pt x="527" y="347"/>
                  </a:lnTo>
                  <a:lnTo>
                    <a:pt x="533" y="367"/>
                  </a:lnTo>
                  <a:lnTo>
                    <a:pt x="540" y="387"/>
                  </a:lnTo>
                  <a:lnTo>
                    <a:pt x="540" y="407"/>
                  </a:lnTo>
                  <a:lnTo>
                    <a:pt x="540" y="427"/>
                  </a:lnTo>
                  <a:lnTo>
                    <a:pt x="527" y="447"/>
                  </a:lnTo>
                  <a:lnTo>
                    <a:pt x="520" y="467"/>
                  </a:lnTo>
                  <a:lnTo>
                    <a:pt x="507" y="487"/>
                  </a:lnTo>
                  <a:lnTo>
                    <a:pt x="500" y="507"/>
                  </a:lnTo>
                  <a:lnTo>
                    <a:pt x="487" y="527"/>
                  </a:lnTo>
                  <a:lnTo>
                    <a:pt x="473" y="540"/>
                  </a:lnTo>
                  <a:lnTo>
                    <a:pt x="473" y="560"/>
                  </a:lnTo>
                  <a:lnTo>
                    <a:pt x="473" y="580"/>
                  </a:lnTo>
                  <a:lnTo>
                    <a:pt x="467" y="600"/>
                  </a:lnTo>
                  <a:lnTo>
                    <a:pt x="460" y="620"/>
                  </a:lnTo>
                  <a:lnTo>
                    <a:pt x="440" y="633"/>
                  </a:lnTo>
                  <a:lnTo>
                    <a:pt x="433" y="647"/>
                  </a:lnTo>
                  <a:lnTo>
                    <a:pt x="413" y="667"/>
                  </a:lnTo>
                  <a:lnTo>
                    <a:pt x="400" y="687"/>
                  </a:lnTo>
                  <a:lnTo>
                    <a:pt x="380" y="700"/>
                  </a:lnTo>
                  <a:lnTo>
                    <a:pt x="360" y="707"/>
                  </a:lnTo>
                  <a:lnTo>
                    <a:pt x="353" y="733"/>
                  </a:lnTo>
                  <a:lnTo>
                    <a:pt x="353" y="747"/>
                  </a:lnTo>
                  <a:lnTo>
                    <a:pt x="347" y="767"/>
                  </a:lnTo>
                  <a:lnTo>
                    <a:pt x="333" y="767"/>
                  </a:lnTo>
                  <a:lnTo>
                    <a:pt x="313" y="773"/>
                  </a:lnTo>
                  <a:lnTo>
                    <a:pt x="293" y="773"/>
                  </a:lnTo>
                  <a:lnTo>
                    <a:pt x="273" y="773"/>
                  </a:lnTo>
                  <a:lnTo>
                    <a:pt x="253" y="773"/>
                  </a:lnTo>
                  <a:lnTo>
                    <a:pt x="233" y="773"/>
                  </a:lnTo>
                  <a:lnTo>
                    <a:pt x="213" y="767"/>
                  </a:lnTo>
                  <a:lnTo>
                    <a:pt x="200" y="787"/>
                  </a:lnTo>
                  <a:lnTo>
                    <a:pt x="200" y="807"/>
                  </a:lnTo>
                  <a:lnTo>
                    <a:pt x="193" y="827"/>
                  </a:lnTo>
                  <a:lnTo>
                    <a:pt x="173" y="847"/>
                  </a:lnTo>
                  <a:lnTo>
                    <a:pt x="160" y="867"/>
                  </a:lnTo>
                  <a:lnTo>
                    <a:pt x="147" y="887"/>
                  </a:lnTo>
                  <a:lnTo>
                    <a:pt x="140" y="907"/>
                  </a:lnTo>
                  <a:lnTo>
                    <a:pt x="127" y="927"/>
                  </a:lnTo>
                  <a:lnTo>
                    <a:pt x="113" y="940"/>
                  </a:lnTo>
                  <a:lnTo>
                    <a:pt x="100" y="960"/>
                  </a:lnTo>
                  <a:lnTo>
                    <a:pt x="87" y="980"/>
                  </a:lnTo>
                  <a:lnTo>
                    <a:pt x="73" y="993"/>
                  </a:lnTo>
                  <a:lnTo>
                    <a:pt x="67" y="1007"/>
                  </a:lnTo>
                  <a:lnTo>
                    <a:pt x="53" y="1013"/>
                  </a:lnTo>
                  <a:lnTo>
                    <a:pt x="33" y="1020"/>
                  </a:lnTo>
                  <a:lnTo>
                    <a:pt x="20" y="1040"/>
                  </a:lnTo>
                  <a:lnTo>
                    <a:pt x="13" y="1060"/>
                  </a:lnTo>
                  <a:lnTo>
                    <a:pt x="27" y="1067"/>
                  </a:lnTo>
                  <a:lnTo>
                    <a:pt x="40" y="1093"/>
                  </a:lnTo>
                  <a:lnTo>
                    <a:pt x="47" y="1107"/>
                  </a:lnTo>
                  <a:lnTo>
                    <a:pt x="53" y="1127"/>
                  </a:lnTo>
                  <a:lnTo>
                    <a:pt x="60" y="1147"/>
                  </a:lnTo>
                  <a:lnTo>
                    <a:pt x="80" y="1167"/>
                  </a:lnTo>
                  <a:lnTo>
                    <a:pt x="87" y="1187"/>
                  </a:lnTo>
                  <a:lnTo>
                    <a:pt x="93" y="1207"/>
                  </a:lnTo>
                  <a:lnTo>
                    <a:pt x="93" y="1227"/>
                  </a:lnTo>
                  <a:lnTo>
                    <a:pt x="93" y="1247"/>
                  </a:lnTo>
                  <a:lnTo>
                    <a:pt x="93" y="1267"/>
                  </a:lnTo>
                  <a:lnTo>
                    <a:pt x="107" y="1273"/>
                  </a:lnTo>
                  <a:lnTo>
                    <a:pt x="127" y="1273"/>
                  </a:lnTo>
                  <a:lnTo>
                    <a:pt x="140" y="1287"/>
                  </a:lnTo>
                  <a:lnTo>
                    <a:pt x="153" y="1307"/>
                  </a:lnTo>
                  <a:lnTo>
                    <a:pt x="167" y="1307"/>
                  </a:lnTo>
                  <a:lnTo>
                    <a:pt x="187" y="1313"/>
                  </a:lnTo>
                  <a:lnTo>
                    <a:pt x="193" y="1327"/>
                  </a:lnTo>
                  <a:lnTo>
                    <a:pt x="207" y="1333"/>
                  </a:lnTo>
                  <a:lnTo>
                    <a:pt x="213" y="1347"/>
                  </a:lnTo>
                  <a:lnTo>
                    <a:pt x="227" y="1353"/>
                  </a:lnTo>
                  <a:lnTo>
                    <a:pt x="233" y="1367"/>
                  </a:lnTo>
                  <a:lnTo>
                    <a:pt x="247" y="1373"/>
                  </a:lnTo>
                  <a:lnTo>
                    <a:pt x="253" y="1387"/>
                  </a:lnTo>
                  <a:lnTo>
                    <a:pt x="267" y="1393"/>
                  </a:lnTo>
                  <a:lnTo>
                    <a:pt x="280" y="1407"/>
                  </a:lnTo>
                  <a:lnTo>
                    <a:pt x="293" y="1427"/>
                  </a:lnTo>
                  <a:lnTo>
                    <a:pt x="300" y="1447"/>
                  </a:lnTo>
                  <a:lnTo>
                    <a:pt x="287" y="1467"/>
                  </a:lnTo>
                  <a:lnTo>
                    <a:pt x="273" y="1473"/>
                  </a:lnTo>
                  <a:lnTo>
                    <a:pt x="267" y="1487"/>
                  </a:lnTo>
                  <a:lnTo>
                    <a:pt x="253" y="1500"/>
                  </a:lnTo>
                  <a:lnTo>
                    <a:pt x="233" y="1507"/>
                  </a:lnTo>
                  <a:lnTo>
                    <a:pt x="213" y="1527"/>
                  </a:lnTo>
                  <a:lnTo>
                    <a:pt x="193" y="1527"/>
                  </a:lnTo>
                  <a:lnTo>
                    <a:pt x="173" y="1527"/>
                  </a:lnTo>
                  <a:lnTo>
                    <a:pt x="153" y="1533"/>
                  </a:lnTo>
                  <a:lnTo>
                    <a:pt x="133" y="1533"/>
                  </a:lnTo>
                  <a:lnTo>
                    <a:pt x="113" y="1540"/>
                  </a:lnTo>
                  <a:lnTo>
                    <a:pt x="93" y="1553"/>
                  </a:lnTo>
                  <a:lnTo>
                    <a:pt x="80" y="1567"/>
                  </a:lnTo>
                  <a:lnTo>
                    <a:pt x="67" y="1587"/>
                  </a:lnTo>
                  <a:lnTo>
                    <a:pt x="53" y="1600"/>
                  </a:lnTo>
                  <a:lnTo>
                    <a:pt x="67" y="1600"/>
                  </a:lnTo>
                  <a:lnTo>
                    <a:pt x="67" y="1620"/>
                  </a:lnTo>
                  <a:lnTo>
                    <a:pt x="73" y="1640"/>
                  </a:lnTo>
                  <a:lnTo>
                    <a:pt x="73" y="1660"/>
                  </a:lnTo>
                  <a:lnTo>
                    <a:pt x="80" y="1680"/>
                  </a:lnTo>
                  <a:lnTo>
                    <a:pt x="80" y="1700"/>
                  </a:lnTo>
                  <a:lnTo>
                    <a:pt x="87" y="1720"/>
                  </a:lnTo>
                  <a:lnTo>
                    <a:pt x="93" y="1740"/>
                  </a:lnTo>
                  <a:lnTo>
                    <a:pt x="93" y="1760"/>
                  </a:lnTo>
                  <a:lnTo>
                    <a:pt x="73" y="1767"/>
                  </a:lnTo>
                  <a:lnTo>
                    <a:pt x="53" y="1767"/>
                  </a:lnTo>
                  <a:lnTo>
                    <a:pt x="33" y="1773"/>
                  </a:lnTo>
                  <a:lnTo>
                    <a:pt x="20" y="1787"/>
                  </a:lnTo>
                  <a:lnTo>
                    <a:pt x="7" y="1807"/>
                  </a:lnTo>
                  <a:lnTo>
                    <a:pt x="0" y="1827"/>
                  </a:lnTo>
                  <a:lnTo>
                    <a:pt x="13" y="1847"/>
                  </a:lnTo>
                  <a:lnTo>
                    <a:pt x="27" y="1860"/>
                  </a:lnTo>
                  <a:lnTo>
                    <a:pt x="33" y="1880"/>
                  </a:lnTo>
                  <a:lnTo>
                    <a:pt x="47" y="1887"/>
                  </a:lnTo>
                  <a:lnTo>
                    <a:pt x="67" y="1900"/>
                  </a:lnTo>
                  <a:lnTo>
                    <a:pt x="87" y="1920"/>
                  </a:lnTo>
                  <a:lnTo>
                    <a:pt x="107" y="1927"/>
                  </a:lnTo>
                  <a:lnTo>
                    <a:pt x="127" y="1927"/>
                  </a:lnTo>
                  <a:lnTo>
                    <a:pt x="147" y="1933"/>
                  </a:lnTo>
                  <a:lnTo>
                    <a:pt x="167" y="1933"/>
                  </a:lnTo>
                  <a:lnTo>
                    <a:pt x="187" y="1927"/>
                  </a:lnTo>
                  <a:lnTo>
                    <a:pt x="200" y="1913"/>
                  </a:lnTo>
                  <a:lnTo>
                    <a:pt x="220" y="1900"/>
                  </a:lnTo>
                  <a:lnTo>
                    <a:pt x="233" y="1880"/>
                  </a:lnTo>
                  <a:lnTo>
                    <a:pt x="247" y="1873"/>
                  </a:lnTo>
                  <a:lnTo>
                    <a:pt x="267" y="1860"/>
                  </a:lnTo>
                  <a:lnTo>
                    <a:pt x="287" y="1847"/>
                  </a:lnTo>
                  <a:lnTo>
                    <a:pt x="300" y="1833"/>
                  </a:lnTo>
                  <a:lnTo>
                    <a:pt x="320" y="1833"/>
                  </a:lnTo>
                  <a:lnTo>
                    <a:pt x="340" y="1833"/>
                  </a:lnTo>
                  <a:lnTo>
                    <a:pt x="360" y="1833"/>
                  </a:lnTo>
                  <a:lnTo>
                    <a:pt x="380" y="1833"/>
                  </a:lnTo>
                  <a:lnTo>
                    <a:pt x="400" y="1827"/>
                  </a:lnTo>
                  <a:lnTo>
                    <a:pt x="413" y="1813"/>
                  </a:lnTo>
                  <a:lnTo>
                    <a:pt x="427" y="1813"/>
                  </a:lnTo>
                  <a:lnTo>
                    <a:pt x="447" y="1800"/>
                  </a:lnTo>
                  <a:lnTo>
                    <a:pt x="467" y="1793"/>
                  </a:lnTo>
                  <a:lnTo>
                    <a:pt x="487" y="1787"/>
                  </a:lnTo>
                  <a:lnTo>
                    <a:pt x="507" y="1780"/>
                  </a:lnTo>
                  <a:lnTo>
                    <a:pt x="527" y="1760"/>
                  </a:lnTo>
                  <a:lnTo>
                    <a:pt x="547" y="1740"/>
                  </a:lnTo>
                  <a:lnTo>
                    <a:pt x="567" y="1733"/>
                  </a:lnTo>
                  <a:lnTo>
                    <a:pt x="587" y="1727"/>
                  </a:lnTo>
                  <a:lnTo>
                    <a:pt x="607" y="1720"/>
                  </a:lnTo>
                  <a:lnTo>
                    <a:pt x="620" y="1700"/>
                  </a:lnTo>
                  <a:lnTo>
                    <a:pt x="640" y="1687"/>
                  </a:lnTo>
                  <a:lnTo>
                    <a:pt x="660" y="1687"/>
                  </a:lnTo>
                  <a:lnTo>
                    <a:pt x="680" y="1680"/>
                  </a:lnTo>
                  <a:lnTo>
                    <a:pt x="700" y="1680"/>
                  </a:lnTo>
                  <a:lnTo>
                    <a:pt x="720" y="1680"/>
                  </a:lnTo>
                  <a:lnTo>
                    <a:pt x="740" y="1680"/>
                  </a:lnTo>
                  <a:lnTo>
                    <a:pt x="760" y="1667"/>
                  </a:lnTo>
                  <a:lnTo>
                    <a:pt x="780" y="1660"/>
                  </a:lnTo>
                  <a:lnTo>
                    <a:pt x="793" y="1640"/>
                  </a:lnTo>
                  <a:lnTo>
                    <a:pt x="807" y="1633"/>
                  </a:lnTo>
                  <a:lnTo>
                    <a:pt x="813" y="1613"/>
                  </a:lnTo>
                  <a:lnTo>
                    <a:pt x="827" y="1607"/>
                  </a:lnTo>
                  <a:lnTo>
                    <a:pt x="827" y="1593"/>
                  </a:lnTo>
                  <a:lnTo>
                    <a:pt x="847" y="1580"/>
                  </a:lnTo>
                  <a:lnTo>
                    <a:pt x="867" y="1567"/>
                  </a:lnTo>
                  <a:lnTo>
                    <a:pt x="887" y="1560"/>
                  </a:lnTo>
                  <a:lnTo>
                    <a:pt x="907" y="1560"/>
                  </a:lnTo>
                  <a:lnTo>
                    <a:pt x="927" y="1553"/>
                  </a:lnTo>
                  <a:lnTo>
                    <a:pt x="940" y="1533"/>
                  </a:lnTo>
                  <a:lnTo>
                    <a:pt x="933" y="1513"/>
                  </a:lnTo>
                  <a:lnTo>
                    <a:pt x="927" y="1493"/>
                  </a:lnTo>
                  <a:lnTo>
                    <a:pt x="927" y="1473"/>
                  </a:lnTo>
                  <a:lnTo>
                    <a:pt x="927" y="1453"/>
                  </a:lnTo>
                  <a:lnTo>
                    <a:pt x="927" y="1433"/>
                  </a:lnTo>
                  <a:lnTo>
                    <a:pt x="920" y="1413"/>
                  </a:lnTo>
                  <a:lnTo>
                    <a:pt x="913" y="1393"/>
                  </a:lnTo>
                  <a:lnTo>
                    <a:pt x="900" y="1373"/>
                  </a:lnTo>
                  <a:lnTo>
                    <a:pt x="887" y="1353"/>
                  </a:lnTo>
                  <a:lnTo>
                    <a:pt x="873" y="1340"/>
                  </a:lnTo>
                  <a:lnTo>
                    <a:pt x="867" y="1320"/>
                  </a:lnTo>
                  <a:lnTo>
                    <a:pt x="867" y="1300"/>
                  </a:lnTo>
                  <a:lnTo>
                    <a:pt x="867" y="1280"/>
                  </a:lnTo>
                  <a:lnTo>
                    <a:pt x="853" y="1267"/>
                  </a:lnTo>
                  <a:lnTo>
                    <a:pt x="847" y="1253"/>
                  </a:lnTo>
                  <a:lnTo>
                    <a:pt x="833" y="1240"/>
                  </a:lnTo>
                  <a:lnTo>
                    <a:pt x="833" y="1220"/>
                  </a:lnTo>
                  <a:lnTo>
                    <a:pt x="827" y="1200"/>
                  </a:lnTo>
                  <a:lnTo>
                    <a:pt x="827" y="1180"/>
                  </a:lnTo>
                  <a:lnTo>
                    <a:pt x="827" y="1160"/>
                  </a:lnTo>
                  <a:lnTo>
                    <a:pt x="833" y="1140"/>
                  </a:lnTo>
                  <a:lnTo>
                    <a:pt x="847" y="1133"/>
                  </a:lnTo>
                  <a:lnTo>
                    <a:pt x="867" y="1113"/>
                  </a:lnTo>
                  <a:lnTo>
                    <a:pt x="887" y="1107"/>
                  </a:lnTo>
                  <a:lnTo>
                    <a:pt x="893" y="1093"/>
                  </a:lnTo>
                  <a:lnTo>
                    <a:pt x="907" y="1073"/>
                  </a:lnTo>
                  <a:lnTo>
                    <a:pt x="913" y="1053"/>
                  </a:lnTo>
                  <a:lnTo>
                    <a:pt x="927" y="1047"/>
                  </a:lnTo>
                  <a:lnTo>
                    <a:pt x="940" y="1033"/>
                  </a:lnTo>
                  <a:lnTo>
                    <a:pt x="960" y="1020"/>
                  </a:lnTo>
                  <a:lnTo>
                    <a:pt x="980" y="1000"/>
                  </a:lnTo>
                  <a:lnTo>
                    <a:pt x="1000" y="993"/>
                  </a:lnTo>
                  <a:lnTo>
                    <a:pt x="1020" y="980"/>
                  </a:lnTo>
                  <a:lnTo>
                    <a:pt x="1040" y="973"/>
                  </a:lnTo>
                  <a:lnTo>
                    <a:pt x="1060" y="960"/>
                  </a:lnTo>
                  <a:lnTo>
                    <a:pt x="1080" y="953"/>
                  </a:lnTo>
                  <a:lnTo>
                    <a:pt x="1100" y="953"/>
                  </a:lnTo>
                  <a:lnTo>
                    <a:pt x="1132" y="964"/>
                  </a:lnTo>
                  <a:lnTo>
                    <a:pt x="1160" y="967"/>
                  </a:lnTo>
                  <a:lnTo>
                    <a:pt x="1180" y="973"/>
                  </a:lnTo>
                  <a:lnTo>
                    <a:pt x="1180" y="96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496" name="Freeform 14"/>
            <p:cNvSpPr>
              <a:spLocks/>
            </p:cNvSpPr>
            <p:nvPr/>
          </p:nvSpPr>
          <p:spPr bwMode="auto">
            <a:xfrm>
              <a:off x="1394" y="2547"/>
              <a:ext cx="635" cy="796"/>
            </a:xfrm>
            <a:custGeom>
              <a:avLst/>
              <a:gdLst>
                <a:gd name="T0" fmla="*/ 1 w 1215"/>
                <a:gd name="T1" fmla="*/ 1 h 1401"/>
                <a:gd name="T2" fmla="*/ 1 w 1215"/>
                <a:gd name="T3" fmla="*/ 1 h 1401"/>
                <a:gd name="T4" fmla="*/ 1 w 1215"/>
                <a:gd name="T5" fmla="*/ 1 h 1401"/>
                <a:gd name="T6" fmla="*/ 1 w 1215"/>
                <a:gd name="T7" fmla="*/ 1 h 1401"/>
                <a:gd name="T8" fmla="*/ 1 w 1215"/>
                <a:gd name="T9" fmla="*/ 1 h 1401"/>
                <a:gd name="T10" fmla="*/ 1 w 1215"/>
                <a:gd name="T11" fmla="*/ 1 h 1401"/>
                <a:gd name="T12" fmla="*/ 1 w 1215"/>
                <a:gd name="T13" fmla="*/ 1 h 1401"/>
                <a:gd name="T14" fmla="*/ 1 w 1215"/>
                <a:gd name="T15" fmla="*/ 1 h 1401"/>
                <a:gd name="T16" fmla="*/ 1 w 1215"/>
                <a:gd name="T17" fmla="*/ 1 h 1401"/>
                <a:gd name="T18" fmla="*/ 1 w 1215"/>
                <a:gd name="T19" fmla="*/ 1 h 1401"/>
                <a:gd name="T20" fmla="*/ 1 w 1215"/>
                <a:gd name="T21" fmla="*/ 1 h 1401"/>
                <a:gd name="T22" fmla="*/ 1 w 1215"/>
                <a:gd name="T23" fmla="*/ 1 h 1401"/>
                <a:gd name="T24" fmla="*/ 1 w 1215"/>
                <a:gd name="T25" fmla="*/ 1 h 1401"/>
                <a:gd name="T26" fmla="*/ 1 w 1215"/>
                <a:gd name="T27" fmla="*/ 1 h 1401"/>
                <a:gd name="T28" fmla="*/ 1 w 1215"/>
                <a:gd name="T29" fmla="*/ 1 h 1401"/>
                <a:gd name="T30" fmla="*/ 1 w 1215"/>
                <a:gd name="T31" fmla="*/ 1 h 1401"/>
                <a:gd name="T32" fmla="*/ 1 w 1215"/>
                <a:gd name="T33" fmla="*/ 1 h 1401"/>
                <a:gd name="T34" fmla="*/ 1 w 1215"/>
                <a:gd name="T35" fmla="*/ 1 h 1401"/>
                <a:gd name="T36" fmla="*/ 1 w 1215"/>
                <a:gd name="T37" fmla="*/ 1 h 1401"/>
                <a:gd name="T38" fmla="*/ 1 w 1215"/>
                <a:gd name="T39" fmla="*/ 1 h 1401"/>
                <a:gd name="T40" fmla="*/ 1 w 1215"/>
                <a:gd name="T41" fmla="*/ 1 h 1401"/>
                <a:gd name="T42" fmla="*/ 1 w 1215"/>
                <a:gd name="T43" fmla="*/ 1 h 1401"/>
                <a:gd name="T44" fmla="*/ 1 w 1215"/>
                <a:gd name="T45" fmla="*/ 1 h 1401"/>
                <a:gd name="T46" fmla="*/ 1 w 1215"/>
                <a:gd name="T47" fmla="*/ 1 h 1401"/>
                <a:gd name="T48" fmla="*/ 1 w 1215"/>
                <a:gd name="T49" fmla="*/ 1 h 1401"/>
                <a:gd name="T50" fmla="*/ 1 w 1215"/>
                <a:gd name="T51" fmla="*/ 1 h 1401"/>
                <a:gd name="T52" fmla="*/ 1 w 1215"/>
                <a:gd name="T53" fmla="*/ 1 h 1401"/>
                <a:gd name="T54" fmla="*/ 1 w 1215"/>
                <a:gd name="T55" fmla="*/ 1 h 1401"/>
                <a:gd name="T56" fmla="*/ 1 w 1215"/>
                <a:gd name="T57" fmla="*/ 1 h 1401"/>
                <a:gd name="T58" fmla="*/ 1 w 1215"/>
                <a:gd name="T59" fmla="*/ 1 h 1401"/>
                <a:gd name="T60" fmla="*/ 1 w 1215"/>
                <a:gd name="T61" fmla="*/ 1 h 1401"/>
                <a:gd name="T62" fmla="*/ 1 w 1215"/>
                <a:gd name="T63" fmla="*/ 1 h 1401"/>
                <a:gd name="T64" fmla="*/ 1 w 1215"/>
                <a:gd name="T65" fmla="*/ 1 h 1401"/>
                <a:gd name="T66" fmla="*/ 1 w 1215"/>
                <a:gd name="T67" fmla="*/ 1 h 1401"/>
                <a:gd name="T68" fmla="*/ 1 w 1215"/>
                <a:gd name="T69" fmla="*/ 1 h 1401"/>
                <a:gd name="T70" fmla="*/ 1 w 1215"/>
                <a:gd name="T71" fmla="*/ 1 h 1401"/>
                <a:gd name="T72" fmla="*/ 1 w 1215"/>
                <a:gd name="T73" fmla="*/ 1 h 1401"/>
                <a:gd name="T74" fmla="*/ 1 w 1215"/>
                <a:gd name="T75" fmla="*/ 1 h 1401"/>
                <a:gd name="T76" fmla="*/ 1 w 1215"/>
                <a:gd name="T77" fmla="*/ 1 h 1401"/>
                <a:gd name="T78" fmla="*/ 1 w 1215"/>
                <a:gd name="T79" fmla="*/ 1 h 1401"/>
                <a:gd name="T80" fmla="*/ 1 w 1215"/>
                <a:gd name="T81" fmla="*/ 1 h 1401"/>
                <a:gd name="T82" fmla="*/ 1 w 1215"/>
                <a:gd name="T83" fmla="*/ 1 h 1401"/>
                <a:gd name="T84" fmla="*/ 1 w 1215"/>
                <a:gd name="T85" fmla="*/ 1 h 1401"/>
                <a:gd name="T86" fmla="*/ 1 w 1215"/>
                <a:gd name="T87" fmla="*/ 1 h 1401"/>
                <a:gd name="T88" fmla="*/ 1 w 1215"/>
                <a:gd name="T89" fmla="*/ 1 h 1401"/>
                <a:gd name="T90" fmla="*/ 1 w 1215"/>
                <a:gd name="T91" fmla="*/ 1 h 1401"/>
                <a:gd name="T92" fmla="*/ 1 w 1215"/>
                <a:gd name="T93" fmla="*/ 1 h 1401"/>
                <a:gd name="T94" fmla="*/ 1 w 1215"/>
                <a:gd name="T95" fmla="*/ 1 h 1401"/>
                <a:gd name="T96" fmla="*/ 1 w 1215"/>
                <a:gd name="T97" fmla="*/ 1 h 1401"/>
                <a:gd name="T98" fmla="*/ 1 w 1215"/>
                <a:gd name="T99" fmla="*/ 1 h 1401"/>
                <a:gd name="T100" fmla="*/ 1 w 1215"/>
                <a:gd name="T101" fmla="*/ 1 h 1401"/>
                <a:gd name="T102" fmla="*/ 1 w 1215"/>
                <a:gd name="T103" fmla="*/ 1 h 1401"/>
                <a:gd name="T104" fmla="*/ 1 w 1215"/>
                <a:gd name="T105" fmla="*/ 1 h 1401"/>
                <a:gd name="T106" fmla="*/ 1 w 1215"/>
                <a:gd name="T107" fmla="*/ 1 h 1401"/>
                <a:gd name="T108" fmla="*/ 0 w 1215"/>
                <a:gd name="T109" fmla="*/ 1 h 1401"/>
                <a:gd name="T110" fmla="*/ 1 w 1215"/>
                <a:gd name="T111" fmla="*/ 1 h 1401"/>
                <a:gd name="T112" fmla="*/ 1 w 1215"/>
                <a:gd name="T113" fmla="*/ 1 h 1401"/>
                <a:gd name="T114" fmla="*/ 1 w 1215"/>
                <a:gd name="T115" fmla="*/ 1 h 1401"/>
                <a:gd name="T116" fmla="*/ 1 w 1215"/>
                <a:gd name="T117" fmla="*/ 1 h 1401"/>
                <a:gd name="T118" fmla="*/ 1 w 1215"/>
                <a:gd name="T119" fmla="*/ 1 h 1401"/>
                <a:gd name="T120" fmla="*/ 1 w 1215"/>
                <a:gd name="T121" fmla="*/ 1 h 140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15"/>
                <a:gd name="T184" fmla="*/ 0 h 1401"/>
                <a:gd name="T185" fmla="*/ 1215 w 1215"/>
                <a:gd name="T186" fmla="*/ 1401 h 140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15" h="1401">
                  <a:moveTo>
                    <a:pt x="183" y="784"/>
                  </a:moveTo>
                  <a:lnTo>
                    <a:pt x="200" y="753"/>
                  </a:lnTo>
                  <a:lnTo>
                    <a:pt x="214" y="747"/>
                  </a:lnTo>
                  <a:lnTo>
                    <a:pt x="234" y="740"/>
                  </a:lnTo>
                  <a:lnTo>
                    <a:pt x="254" y="740"/>
                  </a:lnTo>
                  <a:lnTo>
                    <a:pt x="274" y="740"/>
                  </a:lnTo>
                  <a:lnTo>
                    <a:pt x="294" y="740"/>
                  </a:lnTo>
                  <a:lnTo>
                    <a:pt x="314" y="733"/>
                  </a:lnTo>
                  <a:lnTo>
                    <a:pt x="334" y="720"/>
                  </a:lnTo>
                  <a:lnTo>
                    <a:pt x="354" y="713"/>
                  </a:lnTo>
                  <a:lnTo>
                    <a:pt x="374" y="707"/>
                  </a:lnTo>
                  <a:lnTo>
                    <a:pt x="394" y="693"/>
                  </a:lnTo>
                  <a:lnTo>
                    <a:pt x="414" y="680"/>
                  </a:lnTo>
                  <a:lnTo>
                    <a:pt x="420" y="660"/>
                  </a:lnTo>
                  <a:lnTo>
                    <a:pt x="434" y="640"/>
                  </a:lnTo>
                  <a:lnTo>
                    <a:pt x="454" y="627"/>
                  </a:lnTo>
                  <a:lnTo>
                    <a:pt x="474" y="613"/>
                  </a:lnTo>
                  <a:lnTo>
                    <a:pt x="494" y="607"/>
                  </a:lnTo>
                  <a:lnTo>
                    <a:pt x="507" y="593"/>
                  </a:lnTo>
                  <a:lnTo>
                    <a:pt x="507" y="573"/>
                  </a:lnTo>
                  <a:lnTo>
                    <a:pt x="514" y="553"/>
                  </a:lnTo>
                  <a:lnTo>
                    <a:pt x="514" y="533"/>
                  </a:lnTo>
                  <a:lnTo>
                    <a:pt x="507" y="513"/>
                  </a:lnTo>
                  <a:lnTo>
                    <a:pt x="507" y="493"/>
                  </a:lnTo>
                  <a:lnTo>
                    <a:pt x="500" y="473"/>
                  </a:lnTo>
                  <a:lnTo>
                    <a:pt x="507" y="453"/>
                  </a:lnTo>
                  <a:lnTo>
                    <a:pt x="500" y="433"/>
                  </a:lnTo>
                  <a:lnTo>
                    <a:pt x="480" y="420"/>
                  </a:lnTo>
                  <a:lnTo>
                    <a:pt x="474" y="400"/>
                  </a:lnTo>
                  <a:lnTo>
                    <a:pt x="460" y="387"/>
                  </a:lnTo>
                  <a:lnTo>
                    <a:pt x="454" y="373"/>
                  </a:lnTo>
                  <a:lnTo>
                    <a:pt x="447" y="353"/>
                  </a:lnTo>
                  <a:lnTo>
                    <a:pt x="440" y="333"/>
                  </a:lnTo>
                  <a:lnTo>
                    <a:pt x="427" y="313"/>
                  </a:lnTo>
                  <a:lnTo>
                    <a:pt x="414" y="293"/>
                  </a:lnTo>
                  <a:lnTo>
                    <a:pt x="400" y="287"/>
                  </a:lnTo>
                  <a:lnTo>
                    <a:pt x="394" y="273"/>
                  </a:lnTo>
                  <a:lnTo>
                    <a:pt x="394" y="253"/>
                  </a:lnTo>
                  <a:lnTo>
                    <a:pt x="394" y="233"/>
                  </a:lnTo>
                  <a:lnTo>
                    <a:pt x="407" y="213"/>
                  </a:lnTo>
                  <a:lnTo>
                    <a:pt x="420" y="193"/>
                  </a:lnTo>
                  <a:lnTo>
                    <a:pt x="434" y="180"/>
                  </a:lnTo>
                  <a:lnTo>
                    <a:pt x="454" y="167"/>
                  </a:lnTo>
                  <a:lnTo>
                    <a:pt x="460" y="153"/>
                  </a:lnTo>
                  <a:lnTo>
                    <a:pt x="474" y="147"/>
                  </a:lnTo>
                  <a:lnTo>
                    <a:pt x="487" y="133"/>
                  </a:lnTo>
                  <a:lnTo>
                    <a:pt x="507" y="120"/>
                  </a:lnTo>
                  <a:lnTo>
                    <a:pt x="514" y="100"/>
                  </a:lnTo>
                  <a:lnTo>
                    <a:pt x="520" y="80"/>
                  </a:lnTo>
                  <a:lnTo>
                    <a:pt x="534" y="67"/>
                  </a:lnTo>
                  <a:lnTo>
                    <a:pt x="540" y="53"/>
                  </a:lnTo>
                  <a:lnTo>
                    <a:pt x="554" y="47"/>
                  </a:lnTo>
                  <a:lnTo>
                    <a:pt x="574" y="40"/>
                  </a:lnTo>
                  <a:lnTo>
                    <a:pt x="594" y="33"/>
                  </a:lnTo>
                  <a:lnTo>
                    <a:pt x="614" y="20"/>
                  </a:lnTo>
                  <a:lnTo>
                    <a:pt x="634" y="7"/>
                  </a:lnTo>
                  <a:lnTo>
                    <a:pt x="654" y="0"/>
                  </a:lnTo>
                  <a:lnTo>
                    <a:pt x="674" y="0"/>
                  </a:lnTo>
                  <a:lnTo>
                    <a:pt x="694" y="7"/>
                  </a:lnTo>
                  <a:lnTo>
                    <a:pt x="714" y="13"/>
                  </a:lnTo>
                  <a:lnTo>
                    <a:pt x="727" y="27"/>
                  </a:lnTo>
                  <a:lnTo>
                    <a:pt x="747" y="33"/>
                  </a:lnTo>
                  <a:lnTo>
                    <a:pt x="767" y="40"/>
                  </a:lnTo>
                  <a:lnTo>
                    <a:pt x="787" y="47"/>
                  </a:lnTo>
                  <a:lnTo>
                    <a:pt x="800" y="67"/>
                  </a:lnTo>
                  <a:lnTo>
                    <a:pt x="814" y="73"/>
                  </a:lnTo>
                  <a:lnTo>
                    <a:pt x="827" y="87"/>
                  </a:lnTo>
                  <a:lnTo>
                    <a:pt x="847" y="100"/>
                  </a:lnTo>
                  <a:lnTo>
                    <a:pt x="860" y="120"/>
                  </a:lnTo>
                  <a:lnTo>
                    <a:pt x="874" y="127"/>
                  </a:lnTo>
                  <a:lnTo>
                    <a:pt x="887" y="147"/>
                  </a:lnTo>
                  <a:lnTo>
                    <a:pt x="900" y="167"/>
                  </a:lnTo>
                  <a:lnTo>
                    <a:pt x="907" y="187"/>
                  </a:lnTo>
                  <a:lnTo>
                    <a:pt x="914" y="207"/>
                  </a:lnTo>
                  <a:lnTo>
                    <a:pt x="920" y="227"/>
                  </a:lnTo>
                  <a:lnTo>
                    <a:pt x="934" y="233"/>
                  </a:lnTo>
                  <a:lnTo>
                    <a:pt x="934" y="253"/>
                  </a:lnTo>
                  <a:lnTo>
                    <a:pt x="954" y="267"/>
                  </a:lnTo>
                  <a:lnTo>
                    <a:pt x="974" y="273"/>
                  </a:lnTo>
                  <a:lnTo>
                    <a:pt x="994" y="273"/>
                  </a:lnTo>
                  <a:lnTo>
                    <a:pt x="1014" y="280"/>
                  </a:lnTo>
                  <a:lnTo>
                    <a:pt x="1034" y="287"/>
                  </a:lnTo>
                  <a:lnTo>
                    <a:pt x="1047" y="307"/>
                  </a:lnTo>
                  <a:lnTo>
                    <a:pt x="1067" y="320"/>
                  </a:lnTo>
                  <a:lnTo>
                    <a:pt x="1080" y="340"/>
                  </a:lnTo>
                  <a:lnTo>
                    <a:pt x="1094" y="347"/>
                  </a:lnTo>
                  <a:lnTo>
                    <a:pt x="1114" y="360"/>
                  </a:lnTo>
                  <a:lnTo>
                    <a:pt x="1120" y="380"/>
                  </a:lnTo>
                  <a:lnTo>
                    <a:pt x="1134" y="393"/>
                  </a:lnTo>
                  <a:lnTo>
                    <a:pt x="1140" y="407"/>
                  </a:lnTo>
                  <a:lnTo>
                    <a:pt x="1154" y="420"/>
                  </a:lnTo>
                  <a:lnTo>
                    <a:pt x="1167" y="440"/>
                  </a:lnTo>
                  <a:lnTo>
                    <a:pt x="1187" y="453"/>
                  </a:lnTo>
                  <a:lnTo>
                    <a:pt x="1200" y="467"/>
                  </a:lnTo>
                  <a:lnTo>
                    <a:pt x="1214" y="480"/>
                  </a:lnTo>
                  <a:lnTo>
                    <a:pt x="1214" y="500"/>
                  </a:lnTo>
                  <a:lnTo>
                    <a:pt x="1214" y="520"/>
                  </a:lnTo>
                  <a:lnTo>
                    <a:pt x="1200" y="520"/>
                  </a:lnTo>
                  <a:lnTo>
                    <a:pt x="1180" y="533"/>
                  </a:lnTo>
                  <a:lnTo>
                    <a:pt x="1180" y="547"/>
                  </a:lnTo>
                  <a:lnTo>
                    <a:pt x="1160" y="553"/>
                  </a:lnTo>
                  <a:lnTo>
                    <a:pt x="1140" y="560"/>
                  </a:lnTo>
                  <a:lnTo>
                    <a:pt x="1120" y="573"/>
                  </a:lnTo>
                  <a:lnTo>
                    <a:pt x="1100" y="573"/>
                  </a:lnTo>
                  <a:lnTo>
                    <a:pt x="1080" y="580"/>
                  </a:lnTo>
                  <a:lnTo>
                    <a:pt x="1060" y="587"/>
                  </a:lnTo>
                  <a:lnTo>
                    <a:pt x="1040" y="600"/>
                  </a:lnTo>
                  <a:lnTo>
                    <a:pt x="1020" y="620"/>
                  </a:lnTo>
                  <a:lnTo>
                    <a:pt x="1000" y="627"/>
                  </a:lnTo>
                  <a:lnTo>
                    <a:pt x="980" y="633"/>
                  </a:lnTo>
                  <a:lnTo>
                    <a:pt x="960" y="633"/>
                  </a:lnTo>
                  <a:lnTo>
                    <a:pt x="954" y="647"/>
                  </a:lnTo>
                  <a:lnTo>
                    <a:pt x="940" y="660"/>
                  </a:lnTo>
                  <a:lnTo>
                    <a:pt x="934" y="680"/>
                  </a:lnTo>
                  <a:lnTo>
                    <a:pt x="920" y="693"/>
                  </a:lnTo>
                  <a:lnTo>
                    <a:pt x="920" y="707"/>
                  </a:lnTo>
                  <a:lnTo>
                    <a:pt x="907" y="727"/>
                  </a:lnTo>
                  <a:lnTo>
                    <a:pt x="887" y="740"/>
                  </a:lnTo>
                  <a:lnTo>
                    <a:pt x="880" y="760"/>
                  </a:lnTo>
                  <a:lnTo>
                    <a:pt x="894" y="760"/>
                  </a:lnTo>
                  <a:lnTo>
                    <a:pt x="914" y="767"/>
                  </a:lnTo>
                  <a:lnTo>
                    <a:pt x="927" y="787"/>
                  </a:lnTo>
                  <a:lnTo>
                    <a:pt x="934" y="807"/>
                  </a:lnTo>
                  <a:lnTo>
                    <a:pt x="947" y="827"/>
                  </a:lnTo>
                  <a:lnTo>
                    <a:pt x="967" y="833"/>
                  </a:lnTo>
                  <a:lnTo>
                    <a:pt x="987" y="847"/>
                  </a:lnTo>
                  <a:lnTo>
                    <a:pt x="1007" y="853"/>
                  </a:lnTo>
                  <a:lnTo>
                    <a:pt x="1027" y="860"/>
                  </a:lnTo>
                  <a:lnTo>
                    <a:pt x="1047" y="860"/>
                  </a:lnTo>
                  <a:lnTo>
                    <a:pt x="1067" y="867"/>
                  </a:lnTo>
                  <a:lnTo>
                    <a:pt x="1087" y="873"/>
                  </a:lnTo>
                  <a:lnTo>
                    <a:pt x="1100" y="887"/>
                  </a:lnTo>
                  <a:lnTo>
                    <a:pt x="1114" y="893"/>
                  </a:lnTo>
                  <a:lnTo>
                    <a:pt x="1120" y="907"/>
                  </a:lnTo>
                  <a:lnTo>
                    <a:pt x="1127" y="927"/>
                  </a:lnTo>
                  <a:lnTo>
                    <a:pt x="1134" y="947"/>
                  </a:lnTo>
                  <a:lnTo>
                    <a:pt x="1120" y="947"/>
                  </a:lnTo>
                  <a:lnTo>
                    <a:pt x="1100" y="947"/>
                  </a:lnTo>
                  <a:lnTo>
                    <a:pt x="1080" y="947"/>
                  </a:lnTo>
                  <a:lnTo>
                    <a:pt x="1060" y="947"/>
                  </a:lnTo>
                  <a:lnTo>
                    <a:pt x="1040" y="947"/>
                  </a:lnTo>
                  <a:lnTo>
                    <a:pt x="1020" y="953"/>
                  </a:lnTo>
                  <a:lnTo>
                    <a:pt x="1000" y="960"/>
                  </a:lnTo>
                  <a:lnTo>
                    <a:pt x="980" y="973"/>
                  </a:lnTo>
                  <a:lnTo>
                    <a:pt x="967" y="987"/>
                  </a:lnTo>
                  <a:lnTo>
                    <a:pt x="947" y="993"/>
                  </a:lnTo>
                  <a:lnTo>
                    <a:pt x="940" y="1007"/>
                  </a:lnTo>
                  <a:lnTo>
                    <a:pt x="927" y="1027"/>
                  </a:lnTo>
                  <a:lnTo>
                    <a:pt x="920" y="1047"/>
                  </a:lnTo>
                  <a:lnTo>
                    <a:pt x="907" y="1067"/>
                  </a:lnTo>
                  <a:lnTo>
                    <a:pt x="900" y="1087"/>
                  </a:lnTo>
                  <a:lnTo>
                    <a:pt x="880" y="1087"/>
                  </a:lnTo>
                  <a:lnTo>
                    <a:pt x="860" y="1093"/>
                  </a:lnTo>
                  <a:lnTo>
                    <a:pt x="840" y="1100"/>
                  </a:lnTo>
                  <a:lnTo>
                    <a:pt x="820" y="1100"/>
                  </a:lnTo>
                  <a:lnTo>
                    <a:pt x="800" y="1100"/>
                  </a:lnTo>
                  <a:lnTo>
                    <a:pt x="780" y="1100"/>
                  </a:lnTo>
                  <a:lnTo>
                    <a:pt x="760" y="1087"/>
                  </a:lnTo>
                  <a:lnTo>
                    <a:pt x="740" y="1080"/>
                  </a:lnTo>
                  <a:lnTo>
                    <a:pt x="720" y="1073"/>
                  </a:lnTo>
                  <a:lnTo>
                    <a:pt x="700" y="1067"/>
                  </a:lnTo>
                  <a:lnTo>
                    <a:pt x="680" y="1060"/>
                  </a:lnTo>
                  <a:lnTo>
                    <a:pt x="654" y="1047"/>
                  </a:lnTo>
                  <a:lnTo>
                    <a:pt x="640" y="1047"/>
                  </a:lnTo>
                  <a:lnTo>
                    <a:pt x="620" y="1047"/>
                  </a:lnTo>
                  <a:lnTo>
                    <a:pt x="600" y="1053"/>
                  </a:lnTo>
                  <a:lnTo>
                    <a:pt x="580" y="1060"/>
                  </a:lnTo>
                  <a:lnTo>
                    <a:pt x="560" y="1067"/>
                  </a:lnTo>
                  <a:lnTo>
                    <a:pt x="540" y="1067"/>
                  </a:lnTo>
                  <a:lnTo>
                    <a:pt x="520" y="1067"/>
                  </a:lnTo>
                  <a:lnTo>
                    <a:pt x="500" y="1067"/>
                  </a:lnTo>
                  <a:lnTo>
                    <a:pt x="480" y="1067"/>
                  </a:lnTo>
                  <a:lnTo>
                    <a:pt x="460" y="1067"/>
                  </a:lnTo>
                  <a:lnTo>
                    <a:pt x="440" y="1067"/>
                  </a:lnTo>
                  <a:lnTo>
                    <a:pt x="420" y="1067"/>
                  </a:lnTo>
                  <a:lnTo>
                    <a:pt x="400" y="1067"/>
                  </a:lnTo>
                  <a:lnTo>
                    <a:pt x="380" y="1067"/>
                  </a:lnTo>
                  <a:lnTo>
                    <a:pt x="360" y="1067"/>
                  </a:lnTo>
                  <a:lnTo>
                    <a:pt x="340" y="1067"/>
                  </a:lnTo>
                  <a:lnTo>
                    <a:pt x="320" y="1060"/>
                  </a:lnTo>
                  <a:lnTo>
                    <a:pt x="300" y="1047"/>
                  </a:lnTo>
                  <a:lnTo>
                    <a:pt x="287" y="1033"/>
                  </a:lnTo>
                  <a:lnTo>
                    <a:pt x="267" y="1040"/>
                  </a:lnTo>
                  <a:lnTo>
                    <a:pt x="247" y="1047"/>
                  </a:lnTo>
                  <a:lnTo>
                    <a:pt x="240" y="1067"/>
                  </a:lnTo>
                  <a:lnTo>
                    <a:pt x="240" y="1087"/>
                  </a:lnTo>
                  <a:lnTo>
                    <a:pt x="220" y="1100"/>
                  </a:lnTo>
                  <a:lnTo>
                    <a:pt x="200" y="1113"/>
                  </a:lnTo>
                  <a:lnTo>
                    <a:pt x="194" y="1127"/>
                  </a:lnTo>
                  <a:lnTo>
                    <a:pt x="194" y="1147"/>
                  </a:lnTo>
                  <a:lnTo>
                    <a:pt x="200" y="1167"/>
                  </a:lnTo>
                  <a:lnTo>
                    <a:pt x="214" y="1180"/>
                  </a:lnTo>
                  <a:lnTo>
                    <a:pt x="220" y="1200"/>
                  </a:lnTo>
                  <a:lnTo>
                    <a:pt x="227" y="1220"/>
                  </a:lnTo>
                  <a:lnTo>
                    <a:pt x="240" y="1240"/>
                  </a:lnTo>
                  <a:lnTo>
                    <a:pt x="254" y="1247"/>
                  </a:lnTo>
                  <a:lnTo>
                    <a:pt x="260" y="1267"/>
                  </a:lnTo>
                  <a:lnTo>
                    <a:pt x="260" y="1287"/>
                  </a:lnTo>
                  <a:lnTo>
                    <a:pt x="267" y="1307"/>
                  </a:lnTo>
                  <a:lnTo>
                    <a:pt x="267" y="1327"/>
                  </a:lnTo>
                  <a:lnTo>
                    <a:pt x="260" y="1347"/>
                  </a:lnTo>
                  <a:lnTo>
                    <a:pt x="254" y="1367"/>
                  </a:lnTo>
                  <a:lnTo>
                    <a:pt x="240" y="1380"/>
                  </a:lnTo>
                  <a:lnTo>
                    <a:pt x="234" y="1400"/>
                  </a:lnTo>
                  <a:lnTo>
                    <a:pt x="220" y="1400"/>
                  </a:lnTo>
                  <a:lnTo>
                    <a:pt x="200" y="1400"/>
                  </a:lnTo>
                  <a:lnTo>
                    <a:pt x="187" y="1380"/>
                  </a:lnTo>
                  <a:lnTo>
                    <a:pt x="167" y="1373"/>
                  </a:lnTo>
                  <a:lnTo>
                    <a:pt x="147" y="1360"/>
                  </a:lnTo>
                  <a:lnTo>
                    <a:pt x="127" y="1347"/>
                  </a:lnTo>
                  <a:lnTo>
                    <a:pt x="107" y="1333"/>
                  </a:lnTo>
                  <a:lnTo>
                    <a:pt x="94" y="1313"/>
                  </a:lnTo>
                  <a:lnTo>
                    <a:pt x="94" y="1293"/>
                  </a:lnTo>
                  <a:lnTo>
                    <a:pt x="87" y="1273"/>
                  </a:lnTo>
                  <a:lnTo>
                    <a:pt x="67" y="1267"/>
                  </a:lnTo>
                  <a:lnTo>
                    <a:pt x="47" y="1267"/>
                  </a:lnTo>
                  <a:lnTo>
                    <a:pt x="27" y="1260"/>
                  </a:lnTo>
                  <a:lnTo>
                    <a:pt x="7" y="1260"/>
                  </a:lnTo>
                  <a:lnTo>
                    <a:pt x="0" y="1240"/>
                  </a:lnTo>
                  <a:lnTo>
                    <a:pt x="0" y="1220"/>
                  </a:lnTo>
                  <a:lnTo>
                    <a:pt x="0" y="1200"/>
                  </a:lnTo>
                  <a:lnTo>
                    <a:pt x="0" y="1180"/>
                  </a:lnTo>
                  <a:lnTo>
                    <a:pt x="7" y="1160"/>
                  </a:lnTo>
                  <a:lnTo>
                    <a:pt x="27" y="1140"/>
                  </a:lnTo>
                  <a:lnTo>
                    <a:pt x="40" y="1120"/>
                  </a:lnTo>
                  <a:lnTo>
                    <a:pt x="54" y="1120"/>
                  </a:lnTo>
                  <a:lnTo>
                    <a:pt x="74" y="1113"/>
                  </a:lnTo>
                  <a:lnTo>
                    <a:pt x="87" y="1093"/>
                  </a:lnTo>
                  <a:lnTo>
                    <a:pt x="94" y="1073"/>
                  </a:lnTo>
                  <a:lnTo>
                    <a:pt x="94" y="1053"/>
                  </a:lnTo>
                  <a:lnTo>
                    <a:pt x="94" y="1033"/>
                  </a:lnTo>
                  <a:lnTo>
                    <a:pt x="100" y="1013"/>
                  </a:lnTo>
                  <a:lnTo>
                    <a:pt x="114" y="1000"/>
                  </a:lnTo>
                  <a:lnTo>
                    <a:pt x="127" y="980"/>
                  </a:lnTo>
                  <a:lnTo>
                    <a:pt x="140" y="960"/>
                  </a:lnTo>
                  <a:lnTo>
                    <a:pt x="147" y="940"/>
                  </a:lnTo>
                  <a:lnTo>
                    <a:pt x="160" y="920"/>
                  </a:lnTo>
                  <a:lnTo>
                    <a:pt x="174" y="907"/>
                  </a:lnTo>
                  <a:lnTo>
                    <a:pt x="174" y="893"/>
                  </a:lnTo>
                  <a:lnTo>
                    <a:pt x="180" y="873"/>
                  </a:lnTo>
                  <a:lnTo>
                    <a:pt x="180" y="853"/>
                  </a:lnTo>
                  <a:lnTo>
                    <a:pt x="180" y="833"/>
                  </a:lnTo>
                  <a:lnTo>
                    <a:pt x="187" y="813"/>
                  </a:lnTo>
                  <a:lnTo>
                    <a:pt x="183" y="784"/>
                  </a:lnTo>
                  <a:lnTo>
                    <a:pt x="214" y="753"/>
                  </a:lnTo>
                  <a:lnTo>
                    <a:pt x="231" y="736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497" name="Freeform 15"/>
            <p:cNvSpPr>
              <a:spLocks/>
            </p:cNvSpPr>
            <p:nvPr/>
          </p:nvSpPr>
          <p:spPr bwMode="auto">
            <a:xfrm>
              <a:off x="786" y="1939"/>
              <a:ext cx="736" cy="967"/>
            </a:xfrm>
            <a:custGeom>
              <a:avLst/>
              <a:gdLst>
                <a:gd name="T0" fmla="*/ 1 w 1407"/>
                <a:gd name="T1" fmla="*/ 1 h 1701"/>
                <a:gd name="T2" fmla="*/ 1 w 1407"/>
                <a:gd name="T3" fmla="*/ 1 h 1701"/>
                <a:gd name="T4" fmla="*/ 1 w 1407"/>
                <a:gd name="T5" fmla="*/ 1 h 1701"/>
                <a:gd name="T6" fmla="*/ 1 w 1407"/>
                <a:gd name="T7" fmla="*/ 1 h 1701"/>
                <a:gd name="T8" fmla="*/ 1 w 1407"/>
                <a:gd name="T9" fmla="*/ 1 h 1701"/>
                <a:gd name="T10" fmla="*/ 1 w 1407"/>
                <a:gd name="T11" fmla="*/ 1 h 1701"/>
                <a:gd name="T12" fmla="*/ 1 w 1407"/>
                <a:gd name="T13" fmla="*/ 1 h 1701"/>
                <a:gd name="T14" fmla="*/ 1 w 1407"/>
                <a:gd name="T15" fmla="*/ 1 h 1701"/>
                <a:gd name="T16" fmla="*/ 1 w 1407"/>
                <a:gd name="T17" fmla="*/ 1 h 1701"/>
                <a:gd name="T18" fmla="*/ 1 w 1407"/>
                <a:gd name="T19" fmla="*/ 1 h 1701"/>
                <a:gd name="T20" fmla="*/ 1 w 1407"/>
                <a:gd name="T21" fmla="*/ 1 h 1701"/>
                <a:gd name="T22" fmla="*/ 1 w 1407"/>
                <a:gd name="T23" fmla="*/ 1 h 1701"/>
                <a:gd name="T24" fmla="*/ 1 w 1407"/>
                <a:gd name="T25" fmla="*/ 1 h 1701"/>
                <a:gd name="T26" fmla="*/ 1 w 1407"/>
                <a:gd name="T27" fmla="*/ 1 h 1701"/>
                <a:gd name="T28" fmla="*/ 1 w 1407"/>
                <a:gd name="T29" fmla="*/ 1 h 1701"/>
                <a:gd name="T30" fmla="*/ 1 w 1407"/>
                <a:gd name="T31" fmla="*/ 1 h 1701"/>
                <a:gd name="T32" fmla="*/ 1 w 1407"/>
                <a:gd name="T33" fmla="*/ 1 h 1701"/>
                <a:gd name="T34" fmla="*/ 1 w 1407"/>
                <a:gd name="T35" fmla="*/ 1 h 1701"/>
                <a:gd name="T36" fmla="*/ 1 w 1407"/>
                <a:gd name="T37" fmla="*/ 1 h 1701"/>
                <a:gd name="T38" fmla="*/ 1 w 1407"/>
                <a:gd name="T39" fmla="*/ 1 h 1701"/>
                <a:gd name="T40" fmla="*/ 1 w 1407"/>
                <a:gd name="T41" fmla="*/ 1 h 1701"/>
                <a:gd name="T42" fmla="*/ 1 w 1407"/>
                <a:gd name="T43" fmla="*/ 1 h 1701"/>
                <a:gd name="T44" fmla="*/ 1 w 1407"/>
                <a:gd name="T45" fmla="*/ 1 h 1701"/>
                <a:gd name="T46" fmla="*/ 1 w 1407"/>
                <a:gd name="T47" fmla="*/ 1 h 1701"/>
                <a:gd name="T48" fmla="*/ 1 w 1407"/>
                <a:gd name="T49" fmla="*/ 1 h 1701"/>
                <a:gd name="T50" fmla="*/ 1 w 1407"/>
                <a:gd name="T51" fmla="*/ 1 h 1701"/>
                <a:gd name="T52" fmla="*/ 1 w 1407"/>
                <a:gd name="T53" fmla="*/ 1 h 1701"/>
                <a:gd name="T54" fmla="*/ 1 w 1407"/>
                <a:gd name="T55" fmla="*/ 1 h 1701"/>
                <a:gd name="T56" fmla="*/ 1 w 1407"/>
                <a:gd name="T57" fmla="*/ 1 h 1701"/>
                <a:gd name="T58" fmla="*/ 1 w 1407"/>
                <a:gd name="T59" fmla="*/ 1 h 1701"/>
                <a:gd name="T60" fmla="*/ 1 w 1407"/>
                <a:gd name="T61" fmla="*/ 1 h 1701"/>
                <a:gd name="T62" fmla="*/ 1 w 1407"/>
                <a:gd name="T63" fmla="*/ 1 h 1701"/>
                <a:gd name="T64" fmla="*/ 0 w 1407"/>
                <a:gd name="T65" fmla="*/ 1 h 1701"/>
                <a:gd name="T66" fmla="*/ 1 w 1407"/>
                <a:gd name="T67" fmla="*/ 1 h 1701"/>
                <a:gd name="T68" fmla="*/ 1 w 1407"/>
                <a:gd name="T69" fmla="*/ 1 h 1701"/>
                <a:gd name="T70" fmla="*/ 1 w 1407"/>
                <a:gd name="T71" fmla="*/ 1 h 1701"/>
                <a:gd name="T72" fmla="*/ 1 w 1407"/>
                <a:gd name="T73" fmla="*/ 1 h 1701"/>
                <a:gd name="T74" fmla="*/ 1 w 1407"/>
                <a:gd name="T75" fmla="*/ 1 h 1701"/>
                <a:gd name="T76" fmla="*/ 1 w 1407"/>
                <a:gd name="T77" fmla="*/ 1 h 1701"/>
                <a:gd name="T78" fmla="*/ 1 w 1407"/>
                <a:gd name="T79" fmla="*/ 1 h 1701"/>
                <a:gd name="T80" fmla="*/ 1 w 1407"/>
                <a:gd name="T81" fmla="*/ 1 h 1701"/>
                <a:gd name="T82" fmla="*/ 1 w 1407"/>
                <a:gd name="T83" fmla="*/ 1 h 1701"/>
                <a:gd name="T84" fmla="*/ 1 w 1407"/>
                <a:gd name="T85" fmla="*/ 1 h 1701"/>
                <a:gd name="T86" fmla="*/ 1 w 1407"/>
                <a:gd name="T87" fmla="*/ 1 h 1701"/>
                <a:gd name="T88" fmla="*/ 1 w 1407"/>
                <a:gd name="T89" fmla="*/ 1 h 1701"/>
                <a:gd name="T90" fmla="*/ 1 w 1407"/>
                <a:gd name="T91" fmla="*/ 1 h 1701"/>
                <a:gd name="T92" fmla="*/ 1 w 1407"/>
                <a:gd name="T93" fmla="*/ 1 h 1701"/>
                <a:gd name="T94" fmla="*/ 1 w 1407"/>
                <a:gd name="T95" fmla="*/ 1 h 1701"/>
                <a:gd name="T96" fmla="*/ 1 w 1407"/>
                <a:gd name="T97" fmla="*/ 0 h 1701"/>
                <a:gd name="T98" fmla="*/ 1 w 1407"/>
                <a:gd name="T99" fmla="*/ 1 h 1701"/>
                <a:gd name="T100" fmla="*/ 1 w 1407"/>
                <a:gd name="T101" fmla="*/ 1 h 1701"/>
                <a:gd name="T102" fmla="*/ 1 w 1407"/>
                <a:gd name="T103" fmla="*/ 1 h 1701"/>
                <a:gd name="T104" fmla="*/ 1 w 1407"/>
                <a:gd name="T105" fmla="*/ 1 h 1701"/>
                <a:gd name="T106" fmla="*/ 1 w 1407"/>
                <a:gd name="T107" fmla="*/ 1 h 1701"/>
                <a:gd name="T108" fmla="*/ 1 w 1407"/>
                <a:gd name="T109" fmla="*/ 1 h 17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7"/>
                <a:gd name="T166" fmla="*/ 0 h 1701"/>
                <a:gd name="T167" fmla="*/ 1407 w 1407"/>
                <a:gd name="T168" fmla="*/ 1701 h 170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7" h="1701">
                  <a:moveTo>
                    <a:pt x="1405" y="199"/>
                  </a:moveTo>
                  <a:lnTo>
                    <a:pt x="1393" y="227"/>
                  </a:lnTo>
                  <a:lnTo>
                    <a:pt x="1393" y="247"/>
                  </a:lnTo>
                  <a:lnTo>
                    <a:pt x="1386" y="267"/>
                  </a:lnTo>
                  <a:lnTo>
                    <a:pt x="1373" y="287"/>
                  </a:lnTo>
                  <a:lnTo>
                    <a:pt x="1366" y="307"/>
                  </a:lnTo>
                  <a:lnTo>
                    <a:pt x="1360" y="327"/>
                  </a:lnTo>
                  <a:lnTo>
                    <a:pt x="1346" y="327"/>
                  </a:lnTo>
                  <a:lnTo>
                    <a:pt x="1326" y="340"/>
                  </a:lnTo>
                  <a:lnTo>
                    <a:pt x="1326" y="354"/>
                  </a:lnTo>
                  <a:lnTo>
                    <a:pt x="1320" y="374"/>
                  </a:lnTo>
                  <a:lnTo>
                    <a:pt x="1313" y="394"/>
                  </a:lnTo>
                  <a:lnTo>
                    <a:pt x="1313" y="414"/>
                  </a:lnTo>
                  <a:lnTo>
                    <a:pt x="1320" y="434"/>
                  </a:lnTo>
                  <a:lnTo>
                    <a:pt x="1326" y="454"/>
                  </a:lnTo>
                  <a:lnTo>
                    <a:pt x="1333" y="474"/>
                  </a:lnTo>
                  <a:lnTo>
                    <a:pt x="1333" y="494"/>
                  </a:lnTo>
                  <a:lnTo>
                    <a:pt x="1340" y="514"/>
                  </a:lnTo>
                  <a:lnTo>
                    <a:pt x="1340" y="534"/>
                  </a:lnTo>
                  <a:lnTo>
                    <a:pt x="1333" y="554"/>
                  </a:lnTo>
                  <a:lnTo>
                    <a:pt x="1320" y="574"/>
                  </a:lnTo>
                  <a:lnTo>
                    <a:pt x="1306" y="580"/>
                  </a:lnTo>
                  <a:lnTo>
                    <a:pt x="1300" y="594"/>
                  </a:lnTo>
                  <a:lnTo>
                    <a:pt x="1286" y="614"/>
                  </a:lnTo>
                  <a:lnTo>
                    <a:pt x="1286" y="634"/>
                  </a:lnTo>
                  <a:lnTo>
                    <a:pt x="1280" y="654"/>
                  </a:lnTo>
                  <a:lnTo>
                    <a:pt x="1273" y="674"/>
                  </a:lnTo>
                  <a:lnTo>
                    <a:pt x="1266" y="694"/>
                  </a:lnTo>
                  <a:lnTo>
                    <a:pt x="1260" y="714"/>
                  </a:lnTo>
                  <a:lnTo>
                    <a:pt x="1253" y="734"/>
                  </a:lnTo>
                  <a:lnTo>
                    <a:pt x="1233" y="747"/>
                  </a:lnTo>
                  <a:lnTo>
                    <a:pt x="1213" y="760"/>
                  </a:lnTo>
                  <a:lnTo>
                    <a:pt x="1200" y="774"/>
                  </a:lnTo>
                  <a:lnTo>
                    <a:pt x="1186" y="780"/>
                  </a:lnTo>
                  <a:lnTo>
                    <a:pt x="1180" y="794"/>
                  </a:lnTo>
                  <a:lnTo>
                    <a:pt x="1166" y="807"/>
                  </a:lnTo>
                  <a:lnTo>
                    <a:pt x="1160" y="827"/>
                  </a:lnTo>
                  <a:lnTo>
                    <a:pt x="1146" y="840"/>
                  </a:lnTo>
                  <a:lnTo>
                    <a:pt x="1146" y="854"/>
                  </a:lnTo>
                  <a:lnTo>
                    <a:pt x="1126" y="860"/>
                  </a:lnTo>
                  <a:lnTo>
                    <a:pt x="1106" y="867"/>
                  </a:lnTo>
                  <a:lnTo>
                    <a:pt x="1086" y="867"/>
                  </a:lnTo>
                  <a:lnTo>
                    <a:pt x="1066" y="867"/>
                  </a:lnTo>
                  <a:lnTo>
                    <a:pt x="1046" y="867"/>
                  </a:lnTo>
                  <a:lnTo>
                    <a:pt x="1026" y="867"/>
                  </a:lnTo>
                  <a:lnTo>
                    <a:pt x="1006" y="874"/>
                  </a:lnTo>
                  <a:lnTo>
                    <a:pt x="993" y="894"/>
                  </a:lnTo>
                  <a:lnTo>
                    <a:pt x="986" y="914"/>
                  </a:lnTo>
                  <a:lnTo>
                    <a:pt x="980" y="934"/>
                  </a:lnTo>
                  <a:lnTo>
                    <a:pt x="966" y="940"/>
                  </a:lnTo>
                  <a:lnTo>
                    <a:pt x="966" y="954"/>
                  </a:lnTo>
                  <a:lnTo>
                    <a:pt x="953" y="974"/>
                  </a:lnTo>
                  <a:lnTo>
                    <a:pt x="940" y="994"/>
                  </a:lnTo>
                  <a:lnTo>
                    <a:pt x="926" y="1007"/>
                  </a:lnTo>
                  <a:lnTo>
                    <a:pt x="920" y="1027"/>
                  </a:lnTo>
                  <a:lnTo>
                    <a:pt x="906" y="1040"/>
                  </a:lnTo>
                  <a:lnTo>
                    <a:pt x="900" y="1054"/>
                  </a:lnTo>
                  <a:lnTo>
                    <a:pt x="886" y="1060"/>
                  </a:lnTo>
                  <a:lnTo>
                    <a:pt x="880" y="1074"/>
                  </a:lnTo>
                  <a:lnTo>
                    <a:pt x="866" y="1080"/>
                  </a:lnTo>
                  <a:lnTo>
                    <a:pt x="853" y="1094"/>
                  </a:lnTo>
                  <a:lnTo>
                    <a:pt x="833" y="1100"/>
                  </a:lnTo>
                  <a:lnTo>
                    <a:pt x="833" y="1114"/>
                  </a:lnTo>
                  <a:lnTo>
                    <a:pt x="813" y="1127"/>
                  </a:lnTo>
                  <a:lnTo>
                    <a:pt x="813" y="1147"/>
                  </a:lnTo>
                  <a:lnTo>
                    <a:pt x="813" y="1167"/>
                  </a:lnTo>
                  <a:lnTo>
                    <a:pt x="826" y="1187"/>
                  </a:lnTo>
                  <a:lnTo>
                    <a:pt x="840" y="1200"/>
                  </a:lnTo>
                  <a:lnTo>
                    <a:pt x="840" y="1214"/>
                  </a:lnTo>
                  <a:lnTo>
                    <a:pt x="853" y="1234"/>
                  </a:lnTo>
                  <a:lnTo>
                    <a:pt x="866" y="1254"/>
                  </a:lnTo>
                  <a:lnTo>
                    <a:pt x="866" y="1274"/>
                  </a:lnTo>
                  <a:lnTo>
                    <a:pt x="873" y="1294"/>
                  </a:lnTo>
                  <a:lnTo>
                    <a:pt x="880" y="1314"/>
                  </a:lnTo>
                  <a:lnTo>
                    <a:pt x="886" y="1334"/>
                  </a:lnTo>
                  <a:lnTo>
                    <a:pt x="886" y="1354"/>
                  </a:lnTo>
                  <a:lnTo>
                    <a:pt x="886" y="1374"/>
                  </a:lnTo>
                  <a:lnTo>
                    <a:pt x="900" y="1394"/>
                  </a:lnTo>
                  <a:lnTo>
                    <a:pt x="920" y="1407"/>
                  </a:lnTo>
                  <a:lnTo>
                    <a:pt x="940" y="1414"/>
                  </a:lnTo>
                  <a:lnTo>
                    <a:pt x="960" y="1420"/>
                  </a:lnTo>
                  <a:lnTo>
                    <a:pt x="980" y="1427"/>
                  </a:lnTo>
                  <a:lnTo>
                    <a:pt x="1000" y="1440"/>
                  </a:lnTo>
                  <a:lnTo>
                    <a:pt x="1020" y="1454"/>
                  </a:lnTo>
                  <a:lnTo>
                    <a:pt x="1040" y="1467"/>
                  </a:lnTo>
                  <a:lnTo>
                    <a:pt x="1040" y="1487"/>
                  </a:lnTo>
                  <a:lnTo>
                    <a:pt x="1060" y="1500"/>
                  </a:lnTo>
                  <a:lnTo>
                    <a:pt x="1073" y="1514"/>
                  </a:lnTo>
                  <a:lnTo>
                    <a:pt x="1080" y="1534"/>
                  </a:lnTo>
                  <a:lnTo>
                    <a:pt x="1080" y="1554"/>
                  </a:lnTo>
                  <a:lnTo>
                    <a:pt x="1066" y="1574"/>
                  </a:lnTo>
                  <a:lnTo>
                    <a:pt x="1046" y="1587"/>
                  </a:lnTo>
                  <a:lnTo>
                    <a:pt x="1040" y="1607"/>
                  </a:lnTo>
                  <a:lnTo>
                    <a:pt x="1026" y="1607"/>
                  </a:lnTo>
                  <a:lnTo>
                    <a:pt x="1006" y="1614"/>
                  </a:lnTo>
                  <a:lnTo>
                    <a:pt x="986" y="1620"/>
                  </a:lnTo>
                  <a:lnTo>
                    <a:pt x="966" y="1627"/>
                  </a:lnTo>
                  <a:lnTo>
                    <a:pt x="946" y="1634"/>
                  </a:lnTo>
                  <a:lnTo>
                    <a:pt x="926" y="1640"/>
                  </a:lnTo>
                  <a:lnTo>
                    <a:pt x="913" y="1654"/>
                  </a:lnTo>
                  <a:lnTo>
                    <a:pt x="893" y="1660"/>
                  </a:lnTo>
                  <a:lnTo>
                    <a:pt x="886" y="1674"/>
                  </a:lnTo>
                  <a:lnTo>
                    <a:pt x="873" y="1694"/>
                  </a:lnTo>
                  <a:lnTo>
                    <a:pt x="860" y="1680"/>
                  </a:lnTo>
                  <a:lnTo>
                    <a:pt x="846" y="1674"/>
                  </a:lnTo>
                  <a:lnTo>
                    <a:pt x="833" y="1660"/>
                  </a:lnTo>
                  <a:lnTo>
                    <a:pt x="813" y="1654"/>
                  </a:lnTo>
                  <a:lnTo>
                    <a:pt x="806" y="1640"/>
                  </a:lnTo>
                  <a:lnTo>
                    <a:pt x="786" y="1634"/>
                  </a:lnTo>
                  <a:lnTo>
                    <a:pt x="766" y="1620"/>
                  </a:lnTo>
                  <a:lnTo>
                    <a:pt x="753" y="1600"/>
                  </a:lnTo>
                  <a:lnTo>
                    <a:pt x="740" y="1580"/>
                  </a:lnTo>
                  <a:lnTo>
                    <a:pt x="733" y="1560"/>
                  </a:lnTo>
                  <a:lnTo>
                    <a:pt x="720" y="1540"/>
                  </a:lnTo>
                  <a:lnTo>
                    <a:pt x="706" y="1534"/>
                  </a:lnTo>
                  <a:lnTo>
                    <a:pt x="700" y="1520"/>
                  </a:lnTo>
                  <a:lnTo>
                    <a:pt x="686" y="1507"/>
                  </a:lnTo>
                  <a:lnTo>
                    <a:pt x="666" y="1494"/>
                  </a:lnTo>
                  <a:lnTo>
                    <a:pt x="660" y="1480"/>
                  </a:lnTo>
                  <a:lnTo>
                    <a:pt x="646" y="1474"/>
                  </a:lnTo>
                  <a:lnTo>
                    <a:pt x="640" y="1460"/>
                  </a:lnTo>
                  <a:lnTo>
                    <a:pt x="626" y="1454"/>
                  </a:lnTo>
                  <a:lnTo>
                    <a:pt x="620" y="1440"/>
                  </a:lnTo>
                  <a:lnTo>
                    <a:pt x="606" y="1434"/>
                  </a:lnTo>
                  <a:lnTo>
                    <a:pt x="586" y="1427"/>
                  </a:lnTo>
                  <a:lnTo>
                    <a:pt x="566" y="1434"/>
                  </a:lnTo>
                  <a:lnTo>
                    <a:pt x="546" y="1447"/>
                  </a:lnTo>
                  <a:lnTo>
                    <a:pt x="526" y="1460"/>
                  </a:lnTo>
                  <a:lnTo>
                    <a:pt x="506" y="1467"/>
                  </a:lnTo>
                  <a:lnTo>
                    <a:pt x="486" y="1474"/>
                  </a:lnTo>
                  <a:lnTo>
                    <a:pt x="466" y="1480"/>
                  </a:lnTo>
                  <a:lnTo>
                    <a:pt x="446" y="1480"/>
                  </a:lnTo>
                  <a:lnTo>
                    <a:pt x="426" y="1480"/>
                  </a:lnTo>
                  <a:lnTo>
                    <a:pt x="406" y="1480"/>
                  </a:lnTo>
                  <a:lnTo>
                    <a:pt x="393" y="1494"/>
                  </a:lnTo>
                  <a:lnTo>
                    <a:pt x="373" y="1500"/>
                  </a:lnTo>
                  <a:lnTo>
                    <a:pt x="353" y="1507"/>
                  </a:lnTo>
                  <a:lnTo>
                    <a:pt x="333" y="1507"/>
                  </a:lnTo>
                  <a:lnTo>
                    <a:pt x="313" y="1514"/>
                  </a:lnTo>
                  <a:lnTo>
                    <a:pt x="293" y="1514"/>
                  </a:lnTo>
                  <a:lnTo>
                    <a:pt x="300" y="1534"/>
                  </a:lnTo>
                  <a:lnTo>
                    <a:pt x="300" y="1554"/>
                  </a:lnTo>
                  <a:lnTo>
                    <a:pt x="306" y="1574"/>
                  </a:lnTo>
                  <a:lnTo>
                    <a:pt x="300" y="1594"/>
                  </a:lnTo>
                  <a:lnTo>
                    <a:pt x="293" y="1614"/>
                  </a:lnTo>
                  <a:lnTo>
                    <a:pt x="273" y="1627"/>
                  </a:lnTo>
                  <a:lnTo>
                    <a:pt x="253" y="1640"/>
                  </a:lnTo>
                  <a:lnTo>
                    <a:pt x="246" y="1654"/>
                  </a:lnTo>
                  <a:lnTo>
                    <a:pt x="226" y="1660"/>
                  </a:lnTo>
                  <a:lnTo>
                    <a:pt x="206" y="1674"/>
                  </a:lnTo>
                  <a:lnTo>
                    <a:pt x="186" y="1680"/>
                  </a:lnTo>
                  <a:lnTo>
                    <a:pt x="173" y="1694"/>
                  </a:lnTo>
                  <a:lnTo>
                    <a:pt x="153" y="1694"/>
                  </a:lnTo>
                  <a:lnTo>
                    <a:pt x="133" y="1700"/>
                  </a:lnTo>
                  <a:lnTo>
                    <a:pt x="113" y="1687"/>
                  </a:lnTo>
                  <a:lnTo>
                    <a:pt x="106" y="1667"/>
                  </a:lnTo>
                  <a:lnTo>
                    <a:pt x="100" y="1647"/>
                  </a:lnTo>
                  <a:lnTo>
                    <a:pt x="100" y="1627"/>
                  </a:lnTo>
                  <a:lnTo>
                    <a:pt x="93" y="1607"/>
                  </a:lnTo>
                  <a:lnTo>
                    <a:pt x="93" y="1587"/>
                  </a:lnTo>
                  <a:lnTo>
                    <a:pt x="86" y="1567"/>
                  </a:lnTo>
                  <a:lnTo>
                    <a:pt x="86" y="1547"/>
                  </a:lnTo>
                  <a:lnTo>
                    <a:pt x="86" y="1527"/>
                  </a:lnTo>
                  <a:lnTo>
                    <a:pt x="86" y="1507"/>
                  </a:lnTo>
                  <a:lnTo>
                    <a:pt x="66" y="1494"/>
                  </a:lnTo>
                  <a:lnTo>
                    <a:pt x="46" y="1487"/>
                  </a:lnTo>
                  <a:lnTo>
                    <a:pt x="40" y="1467"/>
                  </a:lnTo>
                  <a:lnTo>
                    <a:pt x="60" y="1454"/>
                  </a:lnTo>
                  <a:lnTo>
                    <a:pt x="73" y="1440"/>
                  </a:lnTo>
                  <a:lnTo>
                    <a:pt x="93" y="1434"/>
                  </a:lnTo>
                  <a:lnTo>
                    <a:pt x="100" y="1420"/>
                  </a:lnTo>
                  <a:lnTo>
                    <a:pt x="113" y="1400"/>
                  </a:lnTo>
                  <a:lnTo>
                    <a:pt x="126" y="1380"/>
                  </a:lnTo>
                  <a:lnTo>
                    <a:pt x="140" y="1367"/>
                  </a:lnTo>
                  <a:lnTo>
                    <a:pt x="140" y="1347"/>
                  </a:lnTo>
                  <a:lnTo>
                    <a:pt x="140" y="1327"/>
                  </a:lnTo>
                  <a:lnTo>
                    <a:pt x="133" y="1307"/>
                  </a:lnTo>
                  <a:lnTo>
                    <a:pt x="113" y="1300"/>
                  </a:lnTo>
                  <a:lnTo>
                    <a:pt x="93" y="1300"/>
                  </a:lnTo>
                  <a:lnTo>
                    <a:pt x="73" y="1287"/>
                  </a:lnTo>
                  <a:lnTo>
                    <a:pt x="60" y="1267"/>
                  </a:lnTo>
                  <a:lnTo>
                    <a:pt x="53" y="1247"/>
                  </a:lnTo>
                  <a:lnTo>
                    <a:pt x="46" y="1227"/>
                  </a:lnTo>
                  <a:lnTo>
                    <a:pt x="33" y="1207"/>
                  </a:lnTo>
                  <a:lnTo>
                    <a:pt x="33" y="1187"/>
                  </a:lnTo>
                  <a:lnTo>
                    <a:pt x="40" y="1167"/>
                  </a:lnTo>
                  <a:lnTo>
                    <a:pt x="60" y="1154"/>
                  </a:lnTo>
                  <a:lnTo>
                    <a:pt x="60" y="1140"/>
                  </a:lnTo>
                  <a:lnTo>
                    <a:pt x="60" y="1120"/>
                  </a:lnTo>
                  <a:lnTo>
                    <a:pt x="46" y="1114"/>
                  </a:lnTo>
                  <a:lnTo>
                    <a:pt x="26" y="1107"/>
                  </a:lnTo>
                  <a:lnTo>
                    <a:pt x="20" y="1087"/>
                  </a:lnTo>
                  <a:lnTo>
                    <a:pt x="13" y="1067"/>
                  </a:lnTo>
                  <a:lnTo>
                    <a:pt x="6" y="1047"/>
                  </a:lnTo>
                  <a:lnTo>
                    <a:pt x="0" y="1027"/>
                  </a:lnTo>
                  <a:lnTo>
                    <a:pt x="0" y="1007"/>
                  </a:lnTo>
                  <a:lnTo>
                    <a:pt x="0" y="987"/>
                  </a:lnTo>
                  <a:lnTo>
                    <a:pt x="0" y="967"/>
                  </a:lnTo>
                  <a:lnTo>
                    <a:pt x="0" y="947"/>
                  </a:lnTo>
                  <a:lnTo>
                    <a:pt x="0" y="927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6" y="867"/>
                  </a:lnTo>
                  <a:lnTo>
                    <a:pt x="13" y="847"/>
                  </a:lnTo>
                  <a:lnTo>
                    <a:pt x="33" y="834"/>
                  </a:lnTo>
                  <a:lnTo>
                    <a:pt x="53" y="834"/>
                  </a:lnTo>
                  <a:lnTo>
                    <a:pt x="73" y="840"/>
                  </a:lnTo>
                  <a:lnTo>
                    <a:pt x="86" y="854"/>
                  </a:lnTo>
                  <a:lnTo>
                    <a:pt x="100" y="860"/>
                  </a:lnTo>
                  <a:lnTo>
                    <a:pt x="120" y="860"/>
                  </a:lnTo>
                  <a:lnTo>
                    <a:pt x="140" y="867"/>
                  </a:lnTo>
                  <a:lnTo>
                    <a:pt x="153" y="847"/>
                  </a:lnTo>
                  <a:lnTo>
                    <a:pt x="146" y="827"/>
                  </a:lnTo>
                  <a:lnTo>
                    <a:pt x="133" y="807"/>
                  </a:lnTo>
                  <a:lnTo>
                    <a:pt x="126" y="787"/>
                  </a:lnTo>
                  <a:lnTo>
                    <a:pt x="120" y="767"/>
                  </a:lnTo>
                  <a:lnTo>
                    <a:pt x="120" y="747"/>
                  </a:lnTo>
                  <a:lnTo>
                    <a:pt x="120" y="727"/>
                  </a:lnTo>
                  <a:lnTo>
                    <a:pt x="120" y="707"/>
                  </a:lnTo>
                  <a:lnTo>
                    <a:pt x="120" y="687"/>
                  </a:lnTo>
                  <a:lnTo>
                    <a:pt x="126" y="667"/>
                  </a:lnTo>
                  <a:lnTo>
                    <a:pt x="126" y="647"/>
                  </a:lnTo>
                  <a:lnTo>
                    <a:pt x="120" y="627"/>
                  </a:lnTo>
                  <a:lnTo>
                    <a:pt x="113" y="607"/>
                  </a:lnTo>
                  <a:lnTo>
                    <a:pt x="113" y="587"/>
                  </a:lnTo>
                  <a:lnTo>
                    <a:pt x="120" y="567"/>
                  </a:lnTo>
                  <a:lnTo>
                    <a:pt x="140" y="567"/>
                  </a:lnTo>
                  <a:lnTo>
                    <a:pt x="160" y="560"/>
                  </a:lnTo>
                  <a:lnTo>
                    <a:pt x="180" y="547"/>
                  </a:lnTo>
                  <a:lnTo>
                    <a:pt x="180" y="527"/>
                  </a:lnTo>
                  <a:lnTo>
                    <a:pt x="166" y="520"/>
                  </a:lnTo>
                  <a:lnTo>
                    <a:pt x="166" y="500"/>
                  </a:lnTo>
                  <a:lnTo>
                    <a:pt x="173" y="480"/>
                  </a:lnTo>
                  <a:lnTo>
                    <a:pt x="193" y="480"/>
                  </a:lnTo>
                  <a:lnTo>
                    <a:pt x="206" y="460"/>
                  </a:lnTo>
                  <a:lnTo>
                    <a:pt x="206" y="440"/>
                  </a:lnTo>
                  <a:lnTo>
                    <a:pt x="220" y="427"/>
                  </a:lnTo>
                  <a:lnTo>
                    <a:pt x="226" y="407"/>
                  </a:lnTo>
                  <a:lnTo>
                    <a:pt x="240" y="394"/>
                  </a:lnTo>
                  <a:lnTo>
                    <a:pt x="246" y="380"/>
                  </a:lnTo>
                  <a:lnTo>
                    <a:pt x="260" y="374"/>
                  </a:lnTo>
                  <a:lnTo>
                    <a:pt x="266" y="360"/>
                  </a:lnTo>
                  <a:lnTo>
                    <a:pt x="280" y="354"/>
                  </a:lnTo>
                  <a:lnTo>
                    <a:pt x="300" y="347"/>
                  </a:lnTo>
                  <a:lnTo>
                    <a:pt x="320" y="347"/>
                  </a:lnTo>
                  <a:lnTo>
                    <a:pt x="340" y="347"/>
                  </a:lnTo>
                  <a:lnTo>
                    <a:pt x="360" y="354"/>
                  </a:lnTo>
                  <a:lnTo>
                    <a:pt x="380" y="354"/>
                  </a:lnTo>
                  <a:lnTo>
                    <a:pt x="400" y="354"/>
                  </a:lnTo>
                  <a:lnTo>
                    <a:pt x="420" y="354"/>
                  </a:lnTo>
                  <a:lnTo>
                    <a:pt x="440" y="354"/>
                  </a:lnTo>
                  <a:lnTo>
                    <a:pt x="460" y="360"/>
                  </a:lnTo>
                  <a:lnTo>
                    <a:pt x="480" y="367"/>
                  </a:lnTo>
                  <a:lnTo>
                    <a:pt x="500" y="374"/>
                  </a:lnTo>
                  <a:lnTo>
                    <a:pt x="526" y="374"/>
                  </a:lnTo>
                  <a:lnTo>
                    <a:pt x="540" y="374"/>
                  </a:lnTo>
                  <a:lnTo>
                    <a:pt x="560" y="374"/>
                  </a:lnTo>
                  <a:lnTo>
                    <a:pt x="580" y="367"/>
                  </a:lnTo>
                  <a:lnTo>
                    <a:pt x="600" y="354"/>
                  </a:lnTo>
                  <a:lnTo>
                    <a:pt x="606" y="340"/>
                  </a:lnTo>
                  <a:lnTo>
                    <a:pt x="620" y="320"/>
                  </a:lnTo>
                  <a:lnTo>
                    <a:pt x="626" y="300"/>
                  </a:lnTo>
                  <a:lnTo>
                    <a:pt x="633" y="280"/>
                  </a:lnTo>
                  <a:lnTo>
                    <a:pt x="640" y="260"/>
                  </a:lnTo>
                  <a:lnTo>
                    <a:pt x="646" y="240"/>
                  </a:lnTo>
                  <a:lnTo>
                    <a:pt x="646" y="220"/>
                  </a:lnTo>
                  <a:lnTo>
                    <a:pt x="653" y="200"/>
                  </a:lnTo>
                  <a:lnTo>
                    <a:pt x="660" y="180"/>
                  </a:lnTo>
                  <a:lnTo>
                    <a:pt x="660" y="160"/>
                  </a:lnTo>
                  <a:lnTo>
                    <a:pt x="660" y="140"/>
                  </a:lnTo>
                  <a:lnTo>
                    <a:pt x="660" y="120"/>
                  </a:lnTo>
                  <a:lnTo>
                    <a:pt x="680" y="120"/>
                  </a:lnTo>
                  <a:lnTo>
                    <a:pt x="693" y="134"/>
                  </a:lnTo>
                  <a:lnTo>
                    <a:pt x="713" y="140"/>
                  </a:lnTo>
                  <a:lnTo>
                    <a:pt x="726" y="154"/>
                  </a:lnTo>
                  <a:lnTo>
                    <a:pt x="740" y="160"/>
                  </a:lnTo>
                  <a:lnTo>
                    <a:pt x="753" y="174"/>
                  </a:lnTo>
                  <a:lnTo>
                    <a:pt x="773" y="187"/>
                  </a:lnTo>
                  <a:lnTo>
                    <a:pt x="793" y="194"/>
                  </a:lnTo>
                  <a:lnTo>
                    <a:pt x="813" y="194"/>
                  </a:lnTo>
                  <a:lnTo>
                    <a:pt x="833" y="187"/>
                  </a:lnTo>
                  <a:lnTo>
                    <a:pt x="853" y="187"/>
                  </a:lnTo>
                  <a:lnTo>
                    <a:pt x="873" y="167"/>
                  </a:lnTo>
                  <a:lnTo>
                    <a:pt x="873" y="147"/>
                  </a:lnTo>
                  <a:lnTo>
                    <a:pt x="880" y="127"/>
                  </a:lnTo>
                  <a:lnTo>
                    <a:pt x="873" y="107"/>
                  </a:lnTo>
                  <a:lnTo>
                    <a:pt x="866" y="87"/>
                  </a:lnTo>
                  <a:lnTo>
                    <a:pt x="866" y="67"/>
                  </a:lnTo>
                  <a:lnTo>
                    <a:pt x="873" y="47"/>
                  </a:lnTo>
                  <a:lnTo>
                    <a:pt x="886" y="27"/>
                  </a:lnTo>
                  <a:lnTo>
                    <a:pt x="900" y="20"/>
                  </a:lnTo>
                  <a:lnTo>
                    <a:pt x="920" y="7"/>
                  </a:lnTo>
                  <a:lnTo>
                    <a:pt x="940" y="0"/>
                  </a:lnTo>
                  <a:lnTo>
                    <a:pt x="960" y="0"/>
                  </a:lnTo>
                  <a:lnTo>
                    <a:pt x="980" y="14"/>
                  </a:lnTo>
                  <a:lnTo>
                    <a:pt x="993" y="34"/>
                  </a:lnTo>
                  <a:lnTo>
                    <a:pt x="1006" y="54"/>
                  </a:lnTo>
                  <a:lnTo>
                    <a:pt x="1013" y="74"/>
                  </a:lnTo>
                  <a:lnTo>
                    <a:pt x="1013" y="94"/>
                  </a:lnTo>
                  <a:lnTo>
                    <a:pt x="1020" y="114"/>
                  </a:lnTo>
                  <a:lnTo>
                    <a:pt x="1026" y="134"/>
                  </a:lnTo>
                  <a:lnTo>
                    <a:pt x="1040" y="134"/>
                  </a:lnTo>
                  <a:lnTo>
                    <a:pt x="1060" y="147"/>
                  </a:lnTo>
                  <a:lnTo>
                    <a:pt x="1080" y="160"/>
                  </a:lnTo>
                  <a:lnTo>
                    <a:pt x="1100" y="167"/>
                  </a:lnTo>
                  <a:lnTo>
                    <a:pt x="1120" y="174"/>
                  </a:lnTo>
                  <a:lnTo>
                    <a:pt x="1140" y="180"/>
                  </a:lnTo>
                  <a:lnTo>
                    <a:pt x="1160" y="180"/>
                  </a:lnTo>
                  <a:lnTo>
                    <a:pt x="1180" y="160"/>
                  </a:lnTo>
                  <a:lnTo>
                    <a:pt x="1200" y="154"/>
                  </a:lnTo>
                  <a:lnTo>
                    <a:pt x="1220" y="154"/>
                  </a:lnTo>
                  <a:lnTo>
                    <a:pt x="1220" y="174"/>
                  </a:lnTo>
                  <a:lnTo>
                    <a:pt x="1213" y="194"/>
                  </a:lnTo>
                  <a:lnTo>
                    <a:pt x="1193" y="194"/>
                  </a:lnTo>
                  <a:lnTo>
                    <a:pt x="1193" y="214"/>
                  </a:lnTo>
                  <a:lnTo>
                    <a:pt x="1213" y="220"/>
                  </a:lnTo>
                  <a:lnTo>
                    <a:pt x="1233" y="220"/>
                  </a:lnTo>
                  <a:lnTo>
                    <a:pt x="1253" y="207"/>
                  </a:lnTo>
                  <a:lnTo>
                    <a:pt x="1273" y="194"/>
                  </a:lnTo>
                  <a:lnTo>
                    <a:pt x="1293" y="194"/>
                  </a:lnTo>
                  <a:lnTo>
                    <a:pt x="1306" y="214"/>
                  </a:lnTo>
                  <a:lnTo>
                    <a:pt x="1320" y="227"/>
                  </a:lnTo>
                  <a:lnTo>
                    <a:pt x="1340" y="227"/>
                  </a:lnTo>
                  <a:lnTo>
                    <a:pt x="1360" y="220"/>
                  </a:lnTo>
                  <a:lnTo>
                    <a:pt x="1405" y="199"/>
                  </a:lnTo>
                  <a:lnTo>
                    <a:pt x="1393" y="227"/>
                  </a:lnTo>
                  <a:lnTo>
                    <a:pt x="1406" y="247"/>
                  </a:lnTo>
                  <a:lnTo>
                    <a:pt x="1400" y="267"/>
                  </a:lnTo>
                  <a:lnTo>
                    <a:pt x="1386" y="274"/>
                  </a:lnTo>
                  <a:lnTo>
                    <a:pt x="1357" y="295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498" name="Freeform 16"/>
            <p:cNvSpPr>
              <a:spLocks/>
            </p:cNvSpPr>
            <p:nvPr/>
          </p:nvSpPr>
          <p:spPr bwMode="auto">
            <a:xfrm>
              <a:off x="772" y="2754"/>
              <a:ext cx="475" cy="433"/>
            </a:xfrm>
            <a:custGeom>
              <a:avLst/>
              <a:gdLst>
                <a:gd name="T0" fmla="*/ 1 w 908"/>
                <a:gd name="T1" fmla="*/ 1 h 761"/>
                <a:gd name="T2" fmla="*/ 1 w 908"/>
                <a:gd name="T3" fmla="*/ 1 h 761"/>
                <a:gd name="T4" fmla="*/ 1 w 908"/>
                <a:gd name="T5" fmla="*/ 1 h 761"/>
                <a:gd name="T6" fmla="*/ 1 w 908"/>
                <a:gd name="T7" fmla="*/ 1 h 761"/>
                <a:gd name="T8" fmla="*/ 1 w 908"/>
                <a:gd name="T9" fmla="*/ 1 h 761"/>
                <a:gd name="T10" fmla="*/ 1 w 908"/>
                <a:gd name="T11" fmla="*/ 1 h 761"/>
                <a:gd name="T12" fmla="*/ 1 w 908"/>
                <a:gd name="T13" fmla="*/ 1 h 761"/>
                <a:gd name="T14" fmla="*/ 1 w 908"/>
                <a:gd name="T15" fmla="*/ 1 h 761"/>
                <a:gd name="T16" fmla="*/ 1 w 908"/>
                <a:gd name="T17" fmla="*/ 1 h 761"/>
                <a:gd name="T18" fmla="*/ 1 w 908"/>
                <a:gd name="T19" fmla="*/ 1 h 761"/>
                <a:gd name="T20" fmla="*/ 1 w 908"/>
                <a:gd name="T21" fmla="*/ 1 h 761"/>
                <a:gd name="T22" fmla="*/ 1 w 908"/>
                <a:gd name="T23" fmla="*/ 1 h 761"/>
                <a:gd name="T24" fmla="*/ 1 w 908"/>
                <a:gd name="T25" fmla="*/ 1 h 761"/>
                <a:gd name="T26" fmla="*/ 1 w 908"/>
                <a:gd name="T27" fmla="*/ 1 h 761"/>
                <a:gd name="T28" fmla="*/ 1 w 908"/>
                <a:gd name="T29" fmla="*/ 1 h 761"/>
                <a:gd name="T30" fmla="*/ 1 w 908"/>
                <a:gd name="T31" fmla="*/ 1 h 761"/>
                <a:gd name="T32" fmla="*/ 1 w 908"/>
                <a:gd name="T33" fmla="*/ 1 h 761"/>
                <a:gd name="T34" fmla="*/ 1 w 908"/>
                <a:gd name="T35" fmla="*/ 1 h 761"/>
                <a:gd name="T36" fmla="*/ 1 w 908"/>
                <a:gd name="T37" fmla="*/ 1 h 761"/>
                <a:gd name="T38" fmla="*/ 1 w 908"/>
                <a:gd name="T39" fmla="*/ 1 h 761"/>
                <a:gd name="T40" fmla="*/ 1 w 908"/>
                <a:gd name="T41" fmla="*/ 1 h 761"/>
                <a:gd name="T42" fmla="*/ 1 w 908"/>
                <a:gd name="T43" fmla="*/ 1 h 761"/>
                <a:gd name="T44" fmla="*/ 1 w 908"/>
                <a:gd name="T45" fmla="*/ 1 h 761"/>
                <a:gd name="T46" fmla="*/ 1 w 908"/>
                <a:gd name="T47" fmla="*/ 1 h 761"/>
                <a:gd name="T48" fmla="*/ 1 w 908"/>
                <a:gd name="T49" fmla="*/ 1 h 761"/>
                <a:gd name="T50" fmla="*/ 1 w 908"/>
                <a:gd name="T51" fmla="*/ 1 h 761"/>
                <a:gd name="T52" fmla="*/ 1 w 908"/>
                <a:gd name="T53" fmla="*/ 1 h 761"/>
                <a:gd name="T54" fmla="*/ 1 w 908"/>
                <a:gd name="T55" fmla="*/ 1 h 761"/>
                <a:gd name="T56" fmla="*/ 1 w 908"/>
                <a:gd name="T57" fmla="*/ 1 h 761"/>
                <a:gd name="T58" fmla="*/ 0 w 908"/>
                <a:gd name="T59" fmla="*/ 1 h 761"/>
                <a:gd name="T60" fmla="*/ 1 w 908"/>
                <a:gd name="T61" fmla="*/ 1 h 761"/>
                <a:gd name="T62" fmla="*/ 1 w 908"/>
                <a:gd name="T63" fmla="*/ 1 h 761"/>
                <a:gd name="T64" fmla="*/ 1 w 908"/>
                <a:gd name="T65" fmla="*/ 1 h 761"/>
                <a:gd name="T66" fmla="*/ 1 w 908"/>
                <a:gd name="T67" fmla="*/ 1 h 761"/>
                <a:gd name="T68" fmla="*/ 1 w 908"/>
                <a:gd name="T69" fmla="*/ 1 h 761"/>
                <a:gd name="T70" fmla="*/ 1 w 908"/>
                <a:gd name="T71" fmla="*/ 1 h 761"/>
                <a:gd name="T72" fmla="*/ 1 w 908"/>
                <a:gd name="T73" fmla="*/ 1 h 761"/>
                <a:gd name="T74" fmla="*/ 1 w 908"/>
                <a:gd name="T75" fmla="*/ 1 h 761"/>
                <a:gd name="T76" fmla="*/ 1 w 908"/>
                <a:gd name="T77" fmla="*/ 1 h 761"/>
                <a:gd name="T78" fmla="*/ 1 w 908"/>
                <a:gd name="T79" fmla="*/ 1 h 761"/>
                <a:gd name="T80" fmla="*/ 1 w 908"/>
                <a:gd name="T81" fmla="*/ 1 h 761"/>
                <a:gd name="T82" fmla="*/ 1 w 908"/>
                <a:gd name="T83" fmla="*/ 1 h 761"/>
                <a:gd name="T84" fmla="*/ 1 w 908"/>
                <a:gd name="T85" fmla="*/ 1 h 761"/>
                <a:gd name="T86" fmla="*/ 1 w 908"/>
                <a:gd name="T87" fmla="*/ 1 h 761"/>
                <a:gd name="T88" fmla="*/ 1 w 908"/>
                <a:gd name="T89" fmla="*/ 1 h 761"/>
                <a:gd name="T90" fmla="*/ 1 w 908"/>
                <a:gd name="T91" fmla="*/ 1 h 761"/>
                <a:gd name="T92" fmla="*/ 1 w 908"/>
                <a:gd name="T93" fmla="*/ 1 h 761"/>
                <a:gd name="T94" fmla="*/ 1 w 908"/>
                <a:gd name="T95" fmla="*/ 1 h 761"/>
                <a:gd name="T96" fmla="*/ 1 w 908"/>
                <a:gd name="T97" fmla="*/ 1 h 761"/>
                <a:gd name="T98" fmla="*/ 1 w 908"/>
                <a:gd name="T99" fmla="*/ 1 h 761"/>
                <a:gd name="T100" fmla="*/ 1 w 908"/>
                <a:gd name="T101" fmla="*/ 1 h 761"/>
                <a:gd name="T102" fmla="*/ 1 w 908"/>
                <a:gd name="T103" fmla="*/ 1 h 7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08"/>
                <a:gd name="T157" fmla="*/ 0 h 761"/>
                <a:gd name="T158" fmla="*/ 908 w 908"/>
                <a:gd name="T159" fmla="*/ 761 h 7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08" h="761">
                  <a:moveTo>
                    <a:pt x="891" y="253"/>
                  </a:moveTo>
                  <a:lnTo>
                    <a:pt x="880" y="280"/>
                  </a:lnTo>
                  <a:lnTo>
                    <a:pt x="880" y="300"/>
                  </a:lnTo>
                  <a:lnTo>
                    <a:pt x="887" y="320"/>
                  </a:lnTo>
                  <a:lnTo>
                    <a:pt x="894" y="340"/>
                  </a:lnTo>
                  <a:lnTo>
                    <a:pt x="900" y="360"/>
                  </a:lnTo>
                  <a:lnTo>
                    <a:pt x="900" y="380"/>
                  </a:lnTo>
                  <a:lnTo>
                    <a:pt x="900" y="400"/>
                  </a:lnTo>
                  <a:lnTo>
                    <a:pt x="907" y="420"/>
                  </a:lnTo>
                  <a:lnTo>
                    <a:pt x="887" y="433"/>
                  </a:lnTo>
                  <a:lnTo>
                    <a:pt x="867" y="446"/>
                  </a:lnTo>
                  <a:lnTo>
                    <a:pt x="847" y="453"/>
                  </a:lnTo>
                  <a:lnTo>
                    <a:pt x="834" y="473"/>
                  </a:lnTo>
                  <a:lnTo>
                    <a:pt x="820" y="486"/>
                  </a:lnTo>
                  <a:lnTo>
                    <a:pt x="807" y="500"/>
                  </a:lnTo>
                  <a:lnTo>
                    <a:pt x="787" y="506"/>
                  </a:lnTo>
                  <a:lnTo>
                    <a:pt x="767" y="506"/>
                  </a:lnTo>
                  <a:lnTo>
                    <a:pt x="754" y="486"/>
                  </a:lnTo>
                  <a:lnTo>
                    <a:pt x="754" y="466"/>
                  </a:lnTo>
                  <a:lnTo>
                    <a:pt x="747" y="446"/>
                  </a:lnTo>
                  <a:lnTo>
                    <a:pt x="760" y="426"/>
                  </a:lnTo>
                  <a:lnTo>
                    <a:pt x="774" y="413"/>
                  </a:lnTo>
                  <a:lnTo>
                    <a:pt x="780" y="393"/>
                  </a:lnTo>
                  <a:lnTo>
                    <a:pt x="787" y="373"/>
                  </a:lnTo>
                  <a:lnTo>
                    <a:pt x="787" y="353"/>
                  </a:lnTo>
                  <a:lnTo>
                    <a:pt x="774" y="333"/>
                  </a:lnTo>
                  <a:lnTo>
                    <a:pt x="760" y="326"/>
                  </a:lnTo>
                  <a:lnTo>
                    <a:pt x="740" y="320"/>
                  </a:lnTo>
                  <a:lnTo>
                    <a:pt x="720" y="313"/>
                  </a:lnTo>
                  <a:lnTo>
                    <a:pt x="700" y="300"/>
                  </a:lnTo>
                  <a:lnTo>
                    <a:pt x="680" y="306"/>
                  </a:lnTo>
                  <a:lnTo>
                    <a:pt x="667" y="320"/>
                  </a:lnTo>
                  <a:lnTo>
                    <a:pt x="660" y="340"/>
                  </a:lnTo>
                  <a:lnTo>
                    <a:pt x="660" y="360"/>
                  </a:lnTo>
                  <a:lnTo>
                    <a:pt x="654" y="380"/>
                  </a:lnTo>
                  <a:lnTo>
                    <a:pt x="640" y="386"/>
                  </a:lnTo>
                  <a:lnTo>
                    <a:pt x="620" y="393"/>
                  </a:lnTo>
                  <a:lnTo>
                    <a:pt x="600" y="400"/>
                  </a:lnTo>
                  <a:lnTo>
                    <a:pt x="580" y="400"/>
                  </a:lnTo>
                  <a:lnTo>
                    <a:pt x="560" y="400"/>
                  </a:lnTo>
                  <a:lnTo>
                    <a:pt x="540" y="406"/>
                  </a:lnTo>
                  <a:lnTo>
                    <a:pt x="534" y="420"/>
                  </a:lnTo>
                  <a:lnTo>
                    <a:pt x="520" y="426"/>
                  </a:lnTo>
                  <a:lnTo>
                    <a:pt x="520" y="440"/>
                  </a:lnTo>
                  <a:lnTo>
                    <a:pt x="514" y="460"/>
                  </a:lnTo>
                  <a:lnTo>
                    <a:pt x="500" y="473"/>
                  </a:lnTo>
                  <a:lnTo>
                    <a:pt x="480" y="486"/>
                  </a:lnTo>
                  <a:lnTo>
                    <a:pt x="474" y="500"/>
                  </a:lnTo>
                  <a:lnTo>
                    <a:pt x="460" y="506"/>
                  </a:lnTo>
                  <a:lnTo>
                    <a:pt x="460" y="520"/>
                  </a:lnTo>
                  <a:lnTo>
                    <a:pt x="454" y="540"/>
                  </a:lnTo>
                  <a:lnTo>
                    <a:pt x="454" y="560"/>
                  </a:lnTo>
                  <a:lnTo>
                    <a:pt x="447" y="580"/>
                  </a:lnTo>
                  <a:lnTo>
                    <a:pt x="447" y="600"/>
                  </a:lnTo>
                  <a:lnTo>
                    <a:pt x="440" y="620"/>
                  </a:lnTo>
                  <a:lnTo>
                    <a:pt x="440" y="640"/>
                  </a:lnTo>
                  <a:lnTo>
                    <a:pt x="427" y="660"/>
                  </a:lnTo>
                  <a:lnTo>
                    <a:pt x="407" y="680"/>
                  </a:lnTo>
                  <a:lnTo>
                    <a:pt x="394" y="700"/>
                  </a:lnTo>
                  <a:lnTo>
                    <a:pt x="380" y="713"/>
                  </a:lnTo>
                  <a:lnTo>
                    <a:pt x="360" y="720"/>
                  </a:lnTo>
                  <a:lnTo>
                    <a:pt x="340" y="726"/>
                  </a:lnTo>
                  <a:lnTo>
                    <a:pt x="320" y="733"/>
                  </a:lnTo>
                  <a:lnTo>
                    <a:pt x="300" y="746"/>
                  </a:lnTo>
                  <a:lnTo>
                    <a:pt x="294" y="760"/>
                  </a:lnTo>
                  <a:lnTo>
                    <a:pt x="280" y="760"/>
                  </a:lnTo>
                  <a:lnTo>
                    <a:pt x="274" y="746"/>
                  </a:lnTo>
                  <a:lnTo>
                    <a:pt x="260" y="726"/>
                  </a:lnTo>
                  <a:lnTo>
                    <a:pt x="247" y="706"/>
                  </a:lnTo>
                  <a:lnTo>
                    <a:pt x="227" y="686"/>
                  </a:lnTo>
                  <a:lnTo>
                    <a:pt x="240" y="666"/>
                  </a:lnTo>
                  <a:lnTo>
                    <a:pt x="254" y="646"/>
                  </a:lnTo>
                  <a:lnTo>
                    <a:pt x="260" y="626"/>
                  </a:lnTo>
                  <a:lnTo>
                    <a:pt x="260" y="606"/>
                  </a:lnTo>
                  <a:lnTo>
                    <a:pt x="247" y="586"/>
                  </a:lnTo>
                  <a:lnTo>
                    <a:pt x="227" y="586"/>
                  </a:lnTo>
                  <a:lnTo>
                    <a:pt x="207" y="580"/>
                  </a:lnTo>
                  <a:lnTo>
                    <a:pt x="187" y="573"/>
                  </a:lnTo>
                  <a:lnTo>
                    <a:pt x="167" y="573"/>
                  </a:lnTo>
                  <a:lnTo>
                    <a:pt x="147" y="580"/>
                  </a:lnTo>
                  <a:lnTo>
                    <a:pt x="127" y="586"/>
                  </a:lnTo>
                  <a:lnTo>
                    <a:pt x="107" y="593"/>
                  </a:lnTo>
                  <a:lnTo>
                    <a:pt x="87" y="593"/>
                  </a:lnTo>
                  <a:lnTo>
                    <a:pt x="67" y="593"/>
                  </a:lnTo>
                  <a:lnTo>
                    <a:pt x="47" y="593"/>
                  </a:lnTo>
                  <a:lnTo>
                    <a:pt x="27" y="593"/>
                  </a:lnTo>
                  <a:lnTo>
                    <a:pt x="7" y="573"/>
                  </a:lnTo>
                  <a:lnTo>
                    <a:pt x="0" y="553"/>
                  </a:lnTo>
                  <a:lnTo>
                    <a:pt x="0" y="533"/>
                  </a:lnTo>
                  <a:lnTo>
                    <a:pt x="0" y="513"/>
                  </a:lnTo>
                  <a:lnTo>
                    <a:pt x="0" y="493"/>
                  </a:lnTo>
                  <a:lnTo>
                    <a:pt x="0" y="473"/>
                  </a:lnTo>
                  <a:lnTo>
                    <a:pt x="14" y="460"/>
                  </a:lnTo>
                  <a:lnTo>
                    <a:pt x="20" y="446"/>
                  </a:lnTo>
                  <a:lnTo>
                    <a:pt x="27" y="426"/>
                  </a:lnTo>
                  <a:lnTo>
                    <a:pt x="47" y="420"/>
                  </a:lnTo>
                  <a:lnTo>
                    <a:pt x="54" y="406"/>
                  </a:lnTo>
                  <a:lnTo>
                    <a:pt x="74" y="393"/>
                  </a:lnTo>
                  <a:lnTo>
                    <a:pt x="87" y="373"/>
                  </a:lnTo>
                  <a:lnTo>
                    <a:pt x="107" y="373"/>
                  </a:lnTo>
                  <a:lnTo>
                    <a:pt x="127" y="353"/>
                  </a:lnTo>
                  <a:lnTo>
                    <a:pt x="140" y="333"/>
                  </a:lnTo>
                  <a:lnTo>
                    <a:pt x="147" y="313"/>
                  </a:lnTo>
                  <a:lnTo>
                    <a:pt x="140" y="293"/>
                  </a:lnTo>
                  <a:lnTo>
                    <a:pt x="154" y="280"/>
                  </a:lnTo>
                  <a:lnTo>
                    <a:pt x="174" y="273"/>
                  </a:lnTo>
                  <a:lnTo>
                    <a:pt x="200" y="260"/>
                  </a:lnTo>
                  <a:lnTo>
                    <a:pt x="214" y="253"/>
                  </a:lnTo>
                  <a:lnTo>
                    <a:pt x="234" y="246"/>
                  </a:lnTo>
                  <a:lnTo>
                    <a:pt x="260" y="233"/>
                  </a:lnTo>
                  <a:lnTo>
                    <a:pt x="274" y="226"/>
                  </a:lnTo>
                  <a:lnTo>
                    <a:pt x="294" y="213"/>
                  </a:lnTo>
                  <a:lnTo>
                    <a:pt x="307" y="193"/>
                  </a:lnTo>
                  <a:lnTo>
                    <a:pt x="314" y="173"/>
                  </a:lnTo>
                  <a:lnTo>
                    <a:pt x="320" y="153"/>
                  </a:lnTo>
                  <a:lnTo>
                    <a:pt x="320" y="133"/>
                  </a:lnTo>
                  <a:lnTo>
                    <a:pt x="314" y="113"/>
                  </a:lnTo>
                  <a:lnTo>
                    <a:pt x="314" y="93"/>
                  </a:lnTo>
                  <a:lnTo>
                    <a:pt x="334" y="80"/>
                  </a:lnTo>
                  <a:lnTo>
                    <a:pt x="354" y="80"/>
                  </a:lnTo>
                  <a:lnTo>
                    <a:pt x="374" y="66"/>
                  </a:lnTo>
                  <a:lnTo>
                    <a:pt x="394" y="60"/>
                  </a:lnTo>
                  <a:lnTo>
                    <a:pt x="407" y="46"/>
                  </a:lnTo>
                  <a:lnTo>
                    <a:pt x="427" y="40"/>
                  </a:lnTo>
                  <a:lnTo>
                    <a:pt x="447" y="40"/>
                  </a:lnTo>
                  <a:lnTo>
                    <a:pt x="467" y="40"/>
                  </a:lnTo>
                  <a:lnTo>
                    <a:pt x="487" y="40"/>
                  </a:lnTo>
                  <a:lnTo>
                    <a:pt x="507" y="40"/>
                  </a:lnTo>
                  <a:lnTo>
                    <a:pt x="527" y="33"/>
                  </a:lnTo>
                  <a:lnTo>
                    <a:pt x="547" y="26"/>
                  </a:lnTo>
                  <a:lnTo>
                    <a:pt x="567" y="13"/>
                  </a:lnTo>
                  <a:lnTo>
                    <a:pt x="587" y="6"/>
                  </a:lnTo>
                  <a:lnTo>
                    <a:pt x="607" y="0"/>
                  </a:lnTo>
                  <a:lnTo>
                    <a:pt x="627" y="0"/>
                  </a:lnTo>
                  <a:lnTo>
                    <a:pt x="647" y="13"/>
                  </a:lnTo>
                  <a:lnTo>
                    <a:pt x="660" y="33"/>
                  </a:lnTo>
                  <a:lnTo>
                    <a:pt x="674" y="46"/>
                  </a:lnTo>
                  <a:lnTo>
                    <a:pt x="680" y="60"/>
                  </a:lnTo>
                  <a:lnTo>
                    <a:pt x="694" y="73"/>
                  </a:lnTo>
                  <a:lnTo>
                    <a:pt x="714" y="93"/>
                  </a:lnTo>
                  <a:lnTo>
                    <a:pt x="734" y="106"/>
                  </a:lnTo>
                  <a:lnTo>
                    <a:pt x="734" y="120"/>
                  </a:lnTo>
                  <a:lnTo>
                    <a:pt x="747" y="140"/>
                  </a:lnTo>
                  <a:lnTo>
                    <a:pt x="767" y="153"/>
                  </a:lnTo>
                  <a:lnTo>
                    <a:pt x="774" y="173"/>
                  </a:lnTo>
                  <a:lnTo>
                    <a:pt x="780" y="193"/>
                  </a:lnTo>
                  <a:lnTo>
                    <a:pt x="794" y="206"/>
                  </a:lnTo>
                  <a:lnTo>
                    <a:pt x="800" y="220"/>
                  </a:lnTo>
                  <a:lnTo>
                    <a:pt x="814" y="226"/>
                  </a:lnTo>
                  <a:lnTo>
                    <a:pt x="827" y="240"/>
                  </a:lnTo>
                  <a:lnTo>
                    <a:pt x="847" y="253"/>
                  </a:lnTo>
                  <a:lnTo>
                    <a:pt x="891" y="253"/>
                  </a:lnTo>
                  <a:lnTo>
                    <a:pt x="887" y="280"/>
                  </a:lnTo>
                  <a:lnTo>
                    <a:pt x="894" y="300"/>
                  </a:lnTo>
                  <a:lnTo>
                    <a:pt x="900" y="320"/>
                  </a:lnTo>
                  <a:lnTo>
                    <a:pt x="900" y="340"/>
                  </a:lnTo>
                  <a:lnTo>
                    <a:pt x="891" y="349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499" name="Freeform 17"/>
            <p:cNvSpPr>
              <a:spLocks/>
            </p:cNvSpPr>
            <p:nvPr/>
          </p:nvSpPr>
          <p:spPr bwMode="auto">
            <a:xfrm>
              <a:off x="800" y="2928"/>
              <a:ext cx="715" cy="482"/>
            </a:xfrm>
            <a:custGeom>
              <a:avLst/>
              <a:gdLst>
                <a:gd name="T0" fmla="*/ 1 w 1367"/>
                <a:gd name="T1" fmla="*/ 1 h 848"/>
                <a:gd name="T2" fmla="*/ 1 w 1367"/>
                <a:gd name="T3" fmla="*/ 1 h 848"/>
                <a:gd name="T4" fmla="*/ 1 w 1367"/>
                <a:gd name="T5" fmla="*/ 1 h 848"/>
                <a:gd name="T6" fmla="*/ 1 w 1367"/>
                <a:gd name="T7" fmla="*/ 1 h 848"/>
                <a:gd name="T8" fmla="*/ 1 w 1367"/>
                <a:gd name="T9" fmla="*/ 1 h 848"/>
                <a:gd name="T10" fmla="*/ 1 w 1367"/>
                <a:gd name="T11" fmla="*/ 1 h 848"/>
                <a:gd name="T12" fmla="*/ 1 w 1367"/>
                <a:gd name="T13" fmla="*/ 1 h 848"/>
                <a:gd name="T14" fmla="*/ 1 w 1367"/>
                <a:gd name="T15" fmla="*/ 1 h 848"/>
                <a:gd name="T16" fmla="*/ 1 w 1367"/>
                <a:gd name="T17" fmla="*/ 1 h 848"/>
                <a:gd name="T18" fmla="*/ 1 w 1367"/>
                <a:gd name="T19" fmla="*/ 1 h 848"/>
                <a:gd name="T20" fmla="*/ 1 w 1367"/>
                <a:gd name="T21" fmla="*/ 1 h 848"/>
                <a:gd name="T22" fmla="*/ 1 w 1367"/>
                <a:gd name="T23" fmla="*/ 1 h 848"/>
                <a:gd name="T24" fmla="*/ 1 w 1367"/>
                <a:gd name="T25" fmla="*/ 0 h 848"/>
                <a:gd name="T26" fmla="*/ 1 w 1367"/>
                <a:gd name="T27" fmla="*/ 1 h 848"/>
                <a:gd name="T28" fmla="*/ 1 w 1367"/>
                <a:gd name="T29" fmla="*/ 1 h 848"/>
                <a:gd name="T30" fmla="*/ 1 w 1367"/>
                <a:gd name="T31" fmla="*/ 1 h 848"/>
                <a:gd name="T32" fmla="*/ 1 w 1367"/>
                <a:gd name="T33" fmla="*/ 1 h 848"/>
                <a:gd name="T34" fmla="*/ 1 w 1367"/>
                <a:gd name="T35" fmla="*/ 1 h 848"/>
                <a:gd name="T36" fmla="*/ 1 w 1367"/>
                <a:gd name="T37" fmla="*/ 1 h 848"/>
                <a:gd name="T38" fmla="*/ 1 w 1367"/>
                <a:gd name="T39" fmla="*/ 1 h 848"/>
                <a:gd name="T40" fmla="*/ 1 w 1367"/>
                <a:gd name="T41" fmla="*/ 1 h 848"/>
                <a:gd name="T42" fmla="*/ 1 w 1367"/>
                <a:gd name="T43" fmla="*/ 1 h 848"/>
                <a:gd name="T44" fmla="*/ 1 w 1367"/>
                <a:gd name="T45" fmla="*/ 1 h 848"/>
                <a:gd name="T46" fmla="*/ 1 w 1367"/>
                <a:gd name="T47" fmla="*/ 1 h 848"/>
                <a:gd name="T48" fmla="*/ 1 w 1367"/>
                <a:gd name="T49" fmla="*/ 1 h 848"/>
                <a:gd name="T50" fmla="*/ 1 w 1367"/>
                <a:gd name="T51" fmla="*/ 1 h 848"/>
                <a:gd name="T52" fmla="*/ 1 w 1367"/>
                <a:gd name="T53" fmla="*/ 1 h 848"/>
                <a:gd name="T54" fmla="*/ 1 w 1367"/>
                <a:gd name="T55" fmla="*/ 1 h 848"/>
                <a:gd name="T56" fmla="*/ 1 w 1367"/>
                <a:gd name="T57" fmla="*/ 1 h 848"/>
                <a:gd name="T58" fmla="*/ 1 w 1367"/>
                <a:gd name="T59" fmla="*/ 1 h 848"/>
                <a:gd name="T60" fmla="*/ 1 w 1367"/>
                <a:gd name="T61" fmla="*/ 1 h 848"/>
                <a:gd name="T62" fmla="*/ 1 w 1367"/>
                <a:gd name="T63" fmla="*/ 1 h 848"/>
                <a:gd name="T64" fmla="*/ 1 w 1367"/>
                <a:gd name="T65" fmla="*/ 1 h 848"/>
                <a:gd name="T66" fmla="*/ 1 w 1367"/>
                <a:gd name="T67" fmla="*/ 1 h 848"/>
                <a:gd name="T68" fmla="*/ 1 w 1367"/>
                <a:gd name="T69" fmla="*/ 1 h 848"/>
                <a:gd name="T70" fmla="*/ 1 w 1367"/>
                <a:gd name="T71" fmla="*/ 1 h 848"/>
                <a:gd name="T72" fmla="*/ 1 w 1367"/>
                <a:gd name="T73" fmla="*/ 1 h 848"/>
                <a:gd name="T74" fmla="*/ 1 w 1367"/>
                <a:gd name="T75" fmla="*/ 1 h 848"/>
                <a:gd name="T76" fmla="*/ 1 w 1367"/>
                <a:gd name="T77" fmla="*/ 1 h 848"/>
                <a:gd name="T78" fmla="*/ 1 w 1367"/>
                <a:gd name="T79" fmla="*/ 1 h 848"/>
                <a:gd name="T80" fmla="*/ 1 w 1367"/>
                <a:gd name="T81" fmla="*/ 1 h 848"/>
                <a:gd name="T82" fmla="*/ 1 w 1367"/>
                <a:gd name="T83" fmla="*/ 1 h 848"/>
                <a:gd name="T84" fmla="*/ 1 w 1367"/>
                <a:gd name="T85" fmla="*/ 1 h 848"/>
                <a:gd name="T86" fmla="*/ 1 w 1367"/>
                <a:gd name="T87" fmla="*/ 1 h 848"/>
                <a:gd name="T88" fmla="*/ 1 w 1367"/>
                <a:gd name="T89" fmla="*/ 1 h 848"/>
                <a:gd name="T90" fmla="*/ 1 w 1367"/>
                <a:gd name="T91" fmla="*/ 1 h 848"/>
                <a:gd name="T92" fmla="*/ 1 w 1367"/>
                <a:gd name="T93" fmla="*/ 1 h 848"/>
                <a:gd name="T94" fmla="*/ 1 w 1367"/>
                <a:gd name="T95" fmla="*/ 1 h 848"/>
                <a:gd name="T96" fmla="*/ 1 w 1367"/>
                <a:gd name="T97" fmla="*/ 1 h 848"/>
                <a:gd name="T98" fmla="*/ 1 w 1367"/>
                <a:gd name="T99" fmla="*/ 1 h 8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67"/>
                <a:gd name="T151" fmla="*/ 0 h 848"/>
                <a:gd name="T152" fmla="*/ 1367 w 1367"/>
                <a:gd name="T153" fmla="*/ 848 h 8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67" h="848">
                  <a:moveTo>
                    <a:pt x="1365" y="91"/>
                  </a:moveTo>
                  <a:lnTo>
                    <a:pt x="1333" y="87"/>
                  </a:lnTo>
                  <a:lnTo>
                    <a:pt x="1313" y="94"/>
                  </a:lnTo>
                  <a:lnTo>
                    <a:pt x="1300" y="114"/>
                  </a:lnTo>
                  <a:lnTo>
                    <a:pt x="1286" y="120"/>
                  </a:lnTo>
                  <a:lnTo>
                    <a:pt x="1280" y="134"/>
                  </a:lnTo>
                  <a:lnTo>
                    <a:pt x="1266" y="140"/>
                  </a:lnTo>
                  <a:lnTo>
                    <a:pt x="1246" y="147"/>
                  </a:lnTo>
                  <a:lnTo>
                    <a:pt x="1226" y="154"/>
                  </a:lnTo>
                  <a:lnTo>
                    <a:pt x="1206" y="167"/>
                  </a:lnTo>
                  <a:lnTo>
                    <a:pt x="1186" y="180"/>
                  </a:lnTo>
                  <a:lnTo>
                    <a:pt x="1173" y="194"/>
                  </a:lnTo>
                  <a:lnTo>
                    <a:pt x="1153" y="194"/>
                  </a:lnTo>
                  <a:lnTo>
                    <a:pt x="1133" y="194"/>
                  </a:lnTo>
                  <a:lnTo>
                    <a:pt x="1113" y="200"/>
                  </a:lnTo>
                  <a:lnTo>
                    <a:pt x="1093" y="200"/>
                  </a:lnTo>
                  <a:lnTo>
                    <a:pt x="1073" y="200"/>
                  </a:lnTo>
                  <a:lnTo>
                    <a:pt x="1053" y="200"/>
                  </a:lnTo>
                  <a:lnTo>
                    <a:pt x="1040" y="214"/>
                  </a:lnTo>
                  <a:lnTo>
                    <a:pt x="1026" y="220"/>
                  </a:lnTo>
                  <a:lnTo>
                    <a:pt x="1020" y="234"/>
                  </a:lnTo>
                  <a:lnTo>
                    <a:pt x="1006" y="247"/>
                  </a:lnTo>
                  <a:lnTo>
                    <a:pt x="986" y="260"/>
                  </a:lnTo>
                  <a:lnTo>
                    <a:pt x="980" y="274"/>
                  </a:lnTo>
                  <a:lnTo>
                    <a:pt x="966" y="274"/>
                  </a:lnTo>
                  <a:lnTo>
                    <a:pt x="946" y="287"/>
                  </a:lnTo>
                  <a:lnTo>
                    <a:pt x="926" y="294"/>
                  </a:lnTo>
                  <a:lnTo>
                    <a:pt x="906" y="300"/>
                  </a:lnTo>
                  <a:lnTo>
                    <a:pt x="886" y="300"/>
                  </a:lnTo>
                  <a:lnTo>
                    <a:pt x="866" y="300"/>
                  </a:lnTo>
                  <a:lnTo>
                    <a:pt x="846" y="280"/>
                  </a:lnTo>
                  <a:lnTo>
                    <a:pt x="826" y="260"/>
                  </a:lnTo>
                  <a:lnTo>
                    <a:pt x="806" y="247"/>
                  </a:lnTo>
                  <a:lnTo>
                    <a:pt x="786" y="234"/>
                  </a:lnTo>
                  <a:lnTo>
                    <a:pt x="780" y="220"/>
                  </a:lnTo>
                  <a:lnTo>
                    <a:pt x="766" y="214"/>
                  </a:lnTo>
                  <a:lnTo>
                    <a:pt x="746" y="207"/>
                  </a:lnTo>
                  <a:lnTo>
                    <a:pt x="726" y="200"/>
                  </a:lnTo>
                  <a:lnTo>
                    <a:pt x="706" y="194"/>
                  </a:lnTo>
                  <a:lnTo>
                    <a:pt x="700" y="180"/>
                  </a:lnTo>
                  <a:lnTo>
                    <a:pt x="700" y="160"/>
                  </a:lnTo>
                  <a:lnTo>
                    <a:pt x="700" y="140"/>
                  </a:lnTo>
                  <a:lnTo>
                    <a:pt x="700" y="120"/>
                  </a:lnTo>
                  <a:lnTo>
                    <a:pt x="713" y="100"/>
                  </a:lnTo>
                  <a:lnTo>
                    <a:pt x="726" y="80"/>
                  </a:lnTo>
                  <a:lnTo>
                    <a:pt x="726" y="60"/>
                  </a:lnTo>
                  <a:lnTo>
                    <a:pt x="713" y="40"/>
                  </a:lnTo>
                  <a:lnTo>
                    <a:pt x="693" y="34"/>
                  </a:lnTo>
                  <a:lnTo>
                    <a:pt x="680" y="20"/>
                  </a:lnTo>
                  <a:lnTo>
                    <a:pt x="666" y="14"/>
                  </a:lnTo>
                  <a:lnTo>
                    <a:pt x="646" y="0"/>
                  </a:lnTo>
                  <a:lnTo>
                    <a:pt x="626" y="0"/>
                  </a:lnTo>
                  <a:lnTo>
                    <a:pt x="613" y="14"/>
                  </a:lnTo>
                  <a:lnTo>
                    <a:pt x="600" y="34"/>
                  </a:lnTo>
                  <a:lnTo>
                    <a:pt x="600" y="54"/>
                  </a:lnTo>
                  <a:lnTo>
                    <a:pt x="593" y="74"/>
                  </a:lnTo>
                  <a:lnTo>
                    <a:pt x="573" y="87"/>
                  </a:lnTo>
                  <a:lnTo>
                    <a:pt x="553" y="94"/>
                  </a:lnTo>
                  <a:lnTo>
                    <a:pt x="533" y="100"/>
                  </a:lnTo>
                  <a:lnTo>
                    <a:pt x="513" y="100"/>
                  </a:lnTo>
                  <a:lnTo>
                    <a:pt x="493" y="94"/>
                  </a:lnTo>
                  <a:lnTo>
                    <a:pt x="473" y="100"/>
                  </a:lnTo>
                  <a:lnTo>
                    <a:pt x="460" y="114"/>
                  </a:lnTo>
                  <a:lnTo>
                    <a:pt x="460" y="134"/>
                  </a:lnTo>
                  <a:lnTo>
                    <a:pt x="460" y="154"/>
                  </a:lnTo>
                  <a:lnTo>
                    <a:pt x="453" y="174"/>
                  </a:lnTo>
                  <a:lnTo>
                    <a:pt x="433" y="194"/>
                  </a:lnTo>
                  <a:lnTo>
                    <a:pt x="420" y="214"/>
                  </a:lnTo>
                  <a:lnTo>
                    <a:pt x="413" y="234"/>
                  </a:lnTo>
                  <a:lnTo>
                    <a:pt x="406" y="254"/>
                  </a:lnTo>
                  <a:lnTo>
                    <a:pt x="393" y="274"/>
                  </a:lnTo>
                  <a:lnTo>
                    <a:pt x="386" y="294"/>
                  </a:lnTo>
                  <a:lnTo>
                    <a:pt x="380" y="314"/>
                  </a:lnTo>
                  <a:lnTo>
                    <a:pt x="380" y="334"/>
                  </a:lnTo>
                  <a:lnTo>
                    <a:pt x="373" y="354"/>
                  </a:lnTo>
                  <a:lnTo>
                    <a:pt x="353" y="374"/>
                  </a:lnTo>
                  <a:lnTo>
                    <a:pt x="340" y="394"/>
                  </a:lnTo>
                  <a:lnTo>
                    <a:pt x="326" y="407"/>
                  </a:lnTo>
                  <a:lnTo>
                    <a:pt x="313" y="427"/>
                  </a:lnTo>
                  <a:lnTo>
                    <a:pt x="293" y="434"/>
                  </a:lnTo>
                  <a:lnTo>
                    <a:pt x="273" y="434"/>
                  </a:lnTo>
                  <a:lnTo>
                    <a:pt x="253" y="434"/>
                  </a:lnTo>
                  <a:lnTo>
                    <a:pt x="233" y="447"/>
                  </a:lnTo>
                  <a:lnTo>
                    <a:pt x="220" y="467"/>
                  </a:lnTo>
                  <a:lnTo>
                    <a:pt x="220" y="487"/>
                  </a:lnTo>
                  <a:lnTo>
                    <a:pt x="220" y="507"/>
                  </a:lnTo>
                  <a:lnTo>
                    <a:pt x="213" y="527"/>
                  </a:lnTo>
                  <a:lnTo>
                    <a:pt x="200" y="547"/>
                  </a:lnTo>
                  <a:lnTo>
                    <a:pt x="186" y="554"/>
                  </a:lnTo>
                  <a:lnTo>
                    <a:pt x="173" y="574"/>
                  </a:lnTo>
                  <a:lnTo>
                    <a:pt x="153" y="580"/>
                  </a:lnTo>
                  <a:lnTo>
                    <a:pt x="146" y="594"/>
                  </a:lnTo>
                  <a:lnTo>
                    <a:pt x="126" y="600"/>
                  </a:lnTo>
                  <a:lnTo>
                    <a:pt x="106" y="600"/>
                  </a:lnTo>
                  <a:lnTo>
                    <a:pt x="86" y="600"/>
                  </a:lnTo>
                  <a:lnTo>
                    <a:pt x="66" y="600"/>
                  </a:lnTo>
                  <a:lnTo>
                    <a:pt x="46" y="600"/>
                  </a:lnTo>
                  <a:lnTo>
                    <a:pt x="26" y="600"/>
                  </a:lnTo>
                  <a:lnTo>
                    <a:pt x="20" y="614"/>
                  </a:lnTo>
                  <a:lnTo>
                    <a:pt x="6" y="627"/>
                  </a:lnTo>
                  <a:lnTo>
                    <a:pt x="0" y="647"/>
                  </a:lnTo>
                  <a:lnTo>
                    <a:pt x="0" y="667"/>
                  </a:lnTo>
                  <a:lnTo>
                    <a:pt x="20" y="680"/>
                  </a:lnTo>
                  <a:lnTo>
                    <a:pt x="20" y="694"/>
                  </a:lnTo>
                  <a:lnTo>
                    <a:pt x="20" y="714"/>
                  </a:lnTo>
                  <a:lnTo>
                    <a:pt x="20" y="734"/>
                  </a:lnTo>
                  <a:lnTo>
                    <a:pt x="13" y="754"/>
                  </a:lnTo>
                  <a:lnTo>
                    <a:pt x="13" y="774"/>
                  </a:lnTo>
                  <a:lnTo>
                    <a:pt x="20" y="794"/>
                  </a:lnTo>
                  <a:lnTo>
                    <a:pt x="40" y="807"/>
                  </a:lnTo>
                  <a:lnTo>
                    <a:pt x="53" y="827"/>
                  </a:lnTo>
                  <a:lnTo>
                    <a:pt x="73" y="834"/>
                  </a:lnTo>
                  <a:lnTo>
                    <a:pt x="93" y="840"/>
                  </a:lnTo>
                  <a:lnTo>
                    <a:pt x="113" y="847"/>
                  </a:lnTo>
                  <a:lnTo>
                    <a:pt x="133" y="847"/>
                  </a:lnTo>
                  <a:lnTo>
                    <a:pt x="153" y="840"/>
                  </a:lnTo>
                  <a:lnTo>
                    <a:pt x="173" y="840"/>
                  </a:lnTo>
                  <a:lnTo>
                    <a:pt x="193" y="834"/>
                  </a:lnTo>
                  <a:lnTo>
                    <a:pt x="213" y="820"/>
                  </a:lnTo>
                  <a:lnTo>
                    <a:pt x="233" y="807"/>
                  </a:lnTo>
                  <a:lnTo>
                    <a:pt x="253" y="800"/>
                  </a:lnTo>
                  <a:lnTo>
                    <a:pt x="273" y="794"/>
                  </a:lnTo>
                  <a:lnTo>
                    <a:pt x="286" y="780"/>
                  </a:lnTo>
                  <a:lnTo>
                    <a:pt x="300" y="774"/>
                  </a:lnTo>
                  <a:lnTo>
                    <a:pt x="313" y="760"/>
                  </a:lnTo>
                  <a:lnTo>
                    <a:pt x="333" y="754"/>
                  </a:lnTo>
                  <a:lnTo>
                    <a:pt x="346" y="740"/>
                  </a:lnTo>
                  <a:lnTo>
                    <a:pt x="360" y="727"/>
                  </a:lnTo>
                  <a:lnTo>
                    <a:pt x="380" y="714"/>
                  </a:lnTo>
                  <a:lnTo>
                    <a:pt x="400" y="707"/>
                  </a:lnTo>
                  <a:lnTo>
                    <a:pt x="420" y="707"/>
                  </a:lnTo>
                  <a:lnTo>
                    <a:pt x="440" y="714"/>
                  </a:lnTo>
                  <a:lnTo>
                    <a:pt x="460" y="720"/>
                  </a:lnTo>
                  <a:lnTo>
                    <a:pt x="473" y="734"/>
                  </a:lnTo>
                  <a:lnTo>
                    <a:pt x="493" y="740"/>
                  </a:lnTo>
                  <a:lnTo>
                    <a:pt x="513" y="740"/>
                  </a:lnTo>
                  <a:lnTo>
                    <a:pt x="533" y="740"/>
                  </a:lnTo>
                  <a:lnTo>
                    <a:pt x="553" y="740"/>
                  </a:lnTo>
                  <a:lnTo>
                    <a:pt x="573" y="740"/>
                  </a:lnTo>
                  <a:lnTo>
                    <a:pt x="593" y="740"/>
                  </a:lnTo>
                  <a:lnTo>
                    <a:pt x="613" y="740"/>
                  </a:lnTo>
                  <a:lnTo>
                    <a:pt x="633" y="747"/>
                  </a:lnTo>
                  <a:lnTo>
                    <a:pt x="653" y="747"/>
                  </a:lnTo>
                  <a:lnTo>
                    <a:pt x="673" y="747"/>
                  </a:lnTo>
                  <a:lnTo>
                    <a:pt x="693" y="740"/>
                  </a:lnTo>
                  <a:lnTo>
                    <a:pt x="713" y="734"/>
                  </a:lnTo>
                  <a:lnTo>
                    <a:pt x="726" y="720"/>
                  </a:lnTo>
                  <a:lnTo>
                    <a:pt x="740" y="707"/>
                  </a:lnTo>
                  <a:lnTo>
                    <a:pt x="753" y="687"/>
                  </a:lnTo>
                  <a:lnTo>
                    <a:pt x="773" y="674"/>
                  </a:lnTo>
                  <a:lnTo>
                    <a:pt x="793" y="674"/>
                  </a:lnTo>
                  <a:lnTo>
                    <a:pt x="813" y="674"/>
                  </a:lnTo>
                  <a:lnTo>
                    <a:pt x="833" y="680"/>
                  </a:lnTo>
                  <a:lnTo>
                    <a:pt x="853" y="680"/>
                  </a:lnTo>
                  <a:lnTo>
                    <a:pt x="873" y="680"/>
                  </a:lnTo>
                  <a:lnTo>
                    <a:pt x="893" y="674"/>
                  </a:lnTo>
                  <a:lnTo>
                    <a:pt x="913" y="667"/>
                  </a:lnTo>
                  <a:lnTo>
                    <a:pt x="933" y="654"/>
                  </a:lnTo>
                  <a:lnTo>
                    <a:pt x="940" y="640"/>
                  </a:lnTo>
                  <a:lnTo>
                    <a:pt x="933" y="620"/>
                  </a:lnTo>
                  <a:lnTo>
                    <a:pt x="933" y="600"/>
                  </a:lnTo>
                  <a:lnTo>
                    <a:pt x="946" y="580"/>
                  </a:lnTo>
                  <a:lnTo>
                    <a:pt x="960" y="574"/>
                  </a:lnTo>
                  <a:lnTo>
                    <a:pt x="980" y="574"/>
                  </a:lnTo>
                  <a:lnTo>
                    <a:pt x="1000" y="574"/>
                  </a:lnTo>
                  <a:lnTo>
                    <a:pt x="1020" y="574"/>
                  </a:lnTo>
                  <a:lnTo>
                    <a:pt x="1040" y="574"/>
                  </a:lnTo>
                  <a:lnTo>
                    <a:pt x="1060" y="580"/>
                  </a:lnTo>
                  <a:lnTo>
                    <a:pt x="1080" y="580"/>
                  </a:lnTo>
                  <a:lnTo>
                    <a:pt x="1086" y="560"/>
                  </a:lnTo>
                  <a:lnTo>
                    <a:pt x="1086" y="540"/>
                  </a:lnTo>
                  <a:lnTo>
                    <a:pt x="1086" y="520"/>
                  </a:lnTo>
                  <a:lnTo>
                    <a:pt x="1100" y="507"/>
                  </a:lnTo>
                  <a:lnTo>
                    <a:pt x="1120" y="494"/>
                  </a:lnTo>
                  <a:lnTo>
                    <a:pt x="1140" y="487"/>
                  </a:lnTo>
                  <a:lnTo>
                    <a:pt x="1160" y="480"/>
                  </a:lnTo>
                  <a:lnTo>
                    <a:pt x="1180" y="480"/>
                  </a:lnTo>
                  <a:lnTo>
                    <a:pt x="1200" y="474"/>
                  </a:lnTo>
                  <a:lnTo>
                    <a:pt x="1206" y="460"/>
                  </a:lnTo>
                  <a:lnTo>
                    <a:pt x="1220" y="447"/>
                  </a:lnTo>
                  <a:lnTo>
                    <a:pt x="1240" y="434"/>
                  </a:lnTo>
                  <a:lnTo>
                    <a:pt x="1253" y="420"/>
                  </a:lnTo>
                  <a:lnTo>
                    <a:pt x="1266" y="400"/>
                  </a:lnTo>
                  <a:lnTo>
                    <a:pt x="1273" y="380"/>
                  </a:lnTo>
                  <a:lnTo>
                    <a:pt x="1280" y="360"/>
                  </a:lnTo>
                  <a:lnTo>
                    <a:pt x="1280" y="340"/>
                  </a:lnTo>
                  <a:lnTo>
                    <a:pt x="1286" y="320"/>
                  </a:lnTo>
                  <a:lnTo>
                    <a:pt x="1300" y="307"/>
                  </a:lnTo>
                  <a:lnTo>
                    <a:pt x="1306" y="287"/>
                  </a:lnTo>
                  <a:lnTo>
                    <a:pt x="1306" y="267"/>
                  </a:lnTo>
                  <a:lnTo>
                    <a:pt x="1320" y="254"/>
                  </a:lnTo>
                  <a:lnTo>
                    <a:pt x="1326" y="240"/>
                  </a:lnTo>
                  <a:lnTo>
                    <a:pt x="1340" y="234"/>
                  </a:lnTo>
                  <a:lnTo>
                    <a:pt x="1346" y="220"/>
                  </a:lnTo>
                  <a:lnTo>
                    <a:pt x="1360" y="207"/>
                  </a:lnTo>
                  <a:lnTo>
                    <a:pt x="1360" y="187"/>
                  </a:lnTo>
                  <a:lnTo>
                    <a:pt x="1366" y="167"/>
                  </a:lnTo>
                  <a:lnTo>
                    <a:pt x="1366" y="147"/>
                  </a:lnTo>
                  <a:lnTo>
                    <a:pt x="1366" y="127"/>
                  </a:lnTo>
                  <a:lnTo>
                    <a:pt x="1365" y="91"/>
                  </a:lnTo>
                  <a:lnTo>
                    <a:pt x="1333" y="100"/>
                  </a:lnTo>
                  <a:lnTo>
                    <a:pt x="1317" y="9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0" name="Freeform 18"/>
            <p:cNvSpPr>
              <a:spLocks/>
            </p:cNvSpPr>
            <p:nvPr/>
          </p:nvSpPr>
          <p:spPr bwMode="auto">
            <a:xfrm>
              <a:off x="1274" y="3198"/>
              <a:ext cx="273" cy="466"/>
            </a:xfrm>
            <a:custGeom>
              <a:avLst/>
              <a:gdLst>
                <a:gd name="T0" fmla="*/ 1 w 521"/>
                <a:gd name="T1" fmla="*/ 1 h 820"/>
                <a:gd name="T2" fmla="*/ 1 w 521"/>
                <a:gd name="T3" fmla="*/ 1 h 820"/>
                <a:gd name="T4" fmla="*/ 1 w 521"/>
                <a:gd name="T5" fmla="*/ 1 h 820"/>
                <a:gd name="T6" fmla="*/ 1 w 521"/>
                <a:gd name="T7" fmla="*/ 1 h 820"/>
                <a:gd name="T8" fmla="*/ 1 w 521"/>
                <a:gd name="T9" fmla="*/ 1 h 820"/>
                <a:gd name="T10" fmla="*/ 1 w 521"/>
                <a:gd name="T11" fmla="*/ 1 h 820"/>
                <a:gd name="T12" fmla="*/ 1 w 521"/>
                <a:gd name="T13" fmla="*/ 1 h 820"/>
                <a:gd name="T14" fmla="*/ 1 w 521"/>
                <a:gd name="T15" fmla="*/ 1 h 820"/>
                <a:gd name="T16" fmla="*/ 1 w 521"/>
                <a:gd name="T17" fmla="*/ 1 h 820"/>
                <a:gd name="T18" fmla="*/ 1 w 521"/>
                <a:gd name="T19" fmla="*/ 1 h 820"/>
                <a:gd name="T20" fmla="*/ 1 w 521"/>
                <a:gd name="T21" fmla="*/ 1 h 820"/>
                <a:gd name="T22" fmla="*/ 1 w 521"/>
                <a:gd name="T23" fmla="*/ 1 h 820"/>
                <a:gd name="T24" fmla="*/ 1 w 521"/>
                <a:gd name="T25" fmla="*/ 1 h 820"/>
                <a:gd name="T26" fmla="*/ 1 w 521"/>
                <a:gd name="T27" fmla="*/ 1 h 820"/>
                <a:gd name="T28" fmla="*/ 1 w 521"/>
                <a:gd name="T29" fmla="*/ 1 h 820"/>
                <a:gd name="T30" fmla="*/ 1 w 521"/>
                <a:gd name="T31" fmla="*/ 1 h 820"/>
                <a:gd name="T32" fmla="*/ 1 w 521"/>
                <a:gd name="T33" fmla="*/ 1 h 820"/>
                <a:gd name="T34" fmla="*/ 1 w 521"/>
                <a:gd name="T35" fmla="*/ 1 h 820"/>
                <a:gd name="T36" fmla="*/ 1 w 521"/>
                <a:gd name="T37" fmla="*/ 1 h 820"/>
                <a:gd name="T38" fmla="*/ 1 w 521"/>
                <a:gd name="T39" fmla="*/ 1 h 820"/>
                <a:gd name="T40" fmla="*/ 1 w 521"/>
                <a:gd name="T41" fmla="*/ 1 h 820"/>
                <a:gd name="T42" fmla="*/ 1 w 521"/>
                <a:gd name="T43" fmla="*/ 1 h 820"/>
                <a:gd name="T44" fmla="*/ 1 w 521"/>
                <a:gd name="T45" fmla="*/ 1 h 820"/>
                <a:gd name="T46" fmla="*/ 1 w 521"/>
                <a:gd name="T47" fmla="*/ 1 h 820"/>
                <a:gd name="T48" fmla="*/ 1 w 521"/>
                <a:gd name="T49" fmla="*/ 1 h 820"/>
                <a:gd name="T50" fmla="*/ 1 w 521"/>
                <a:gd name="T51" fmla="*/ 1 h 820"/>
                <a:gd name="T52" fmla="*/ 1 w 521"/>
                <a:gd name="T53" fmla="*/ 1 h 820"/>
                <a:gd name="T54" fmla="*/ 1 w 521"/>
                <a:gd name="T55" fmla="*/ 1 h 820"/>
                <a:gd name="T56" fmla="*/ 1 w 521"/>
                <a:gd name="T57" fmla="*/ 1 h 820"/>
                <a:gd name="T58" fmla="*/ 1 w 521"/>
                <a:gd name="T59" fmla="*/ 1 h 820"/>
                <a:gd name="T60" fmla="*/ 1 w 521"/>
                <a:gd name="T61" fmla="*/ 1 h 820"/>
                <a:gd name="T62" fmla="*/ 1 w 521"/>
                <a:gd name="T63" fmla="*/ 1 h 820"/>
                <a:gd name="T64" fmla="*/ 1 w 521"/>
                <a:gd name="T65" fmla="*/ 1 h 820"/>
                <a:gd name="T66" fmla="*/ 1 w 521"/>
                <a:gd name="T67" fmla="*/ 1 h 820"/>
                <a:gd name="T68" fmla="*/ 1 w 521"/>
                <a:gd name="T69" fmla="*/ 1 h 820"/>
                <a:gd name="T70" fmla="*/ 1 w 521"/>
                <a:gd name="T71" fmla="*/ 1 h 820"/>
                <a:gd name="T72" fmla="*/ 1 w 521"/>
                <a:gd name="T73" fmla="*/ 1 h 820"/>
                <a:gd name="T74" fmla="*/ 1 w 521"/>
                <a:gd name="T75" fmla="*/ 1 h 820"/>
                <a:gd name="T76" fmla="*/ 1 w 521"/>
                <a:gd name="T77" fmla="*/ 1 h 820"/>
                <a:gd name="T78" fmla="*/ 1 w 521"/>
                <a:gd name="T79" fmla="*/ 1 h 820"/>
                <a:gd name="T80" fmla="*/ 1 w 521"/>
                <a:gd name="T81" fmla="*/ 1 h 820"/>
                <a:gd name="T82" fmla="*/ 1 w 521"/>
                <a:gd name="T83" fmla="*/ 1 h 820"/>
                <a:gd name="T84" fmla="*/ 1 w 521"/>
                <a:gd name="T85" fmla="*/ 1 h 820"/>
                <a:gd name="T86" fmla="*/ 1 w 521"/>
                <a:gd name="T87" fmla="*/ 1 h 820"/>
                <a:gd name="T88" fmla="*/ 1 w 521"/>
                <a:gd name="T89" fmla="*/ 1 h 820"/>
                <a:gd name="T90" fmla="*/ 1 w 521"/>
                <a:gd name="T91" fmla="*/ 1 h 820"/>
                <a:gd name="T92" fmla="*/ 1 w 521"/>
                <a:gd name="T93" fmla="*/ 1 h 820"/>
                <a:gd name="T94" fmla="*/ 1 w 521"/>
                <a:gd name="T95" fmla="*/ 1 h 820"/>
                <a:gd name="T96" fmla="*/ 1 w 521"/>
                <a:gd name="T97" fmla="*/ 1 h 820"/>
                <a:gd name="T98" fmla="*/ 1 w 521"/>
                <a:gd name="T99" fmla="*/ 1 h 820"/>
                <a:gd name="T100" fmla="*/ 1 w 521"/>
                <a:gd name="T101" fmla="*/ 1 h 820"/>
                <a:gd name="T102" fmla="*/ 1 w 521"/>
                <a:gd name="T103" fmla="*/ 1 h 820"/>
                <a:gd name="T104" fmla="*/ 1 w 521"/>
                <a:gd name="T105" fmla="*/ 1 h 820"/>
                <a:gd name="T106" fmla="*/ 1 w 521"/>
                <a:gd name="T107" fmla="*/ 1 h 820"/>
                <a:gd name="T108" fmla="*/ 1 w 521"/>
                <a:gd name="T109" fmla="*/ 1 h 820"/>
                <a:gd name="T110" fmla="*/ 1 w 521"/>
                <a:gd name="T111" fmla="*/ 1 h 820"/>
                <a:gd name="T112" fmla="*/ 1 w 521"/>
                <a:gd name="T113" fmla="*/ 1 h 820"/>
                <a:gd name="T114" fmla="*/ 1 w 521"/>
                <a:gd name="T115" fmla="*/ 1 h 820"/>
                <a:gd name="T116" fmla="*/ 1 w 521"/>
                <a:gd name="T117" fmla="*/ 0 h 8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1"/>
                <a:gd name="T178" fmla="*/ 0 h 820"/>
                <a:gd name="T179" fmla="*/ 521 w 521"/>
                <a:gd name="T180" fmla="*/ 820 h 8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1" h="820">
                  <a:moveTo>
                    <a:pt x="267" y="0"/>
                  </a:moveTo>
                  <a:lnTo>
                    <a:pt x="240" y="5"/>
                  </a:lnTo>
                  <a:lnTo>
                    <a:pt x="220" y="5"/>
                  </a:lnTo>
                  <a:lnTo>
                    <a:pt x="214" y="19"/>
                  </a:lnTo>
                  <a:lnTo>
                    <a:pt x="200" y="25"/>
                  </a:lnTo>
                  <a:lnTo>
                    <a:pt x="194" y="39"/>
                  </a:lnTo>
                  <a:lnTo>
                    <a:pt x="180" y="45"/>
                  </a:lnTo>
                  <a:lnTo>
                    <a:pt x="180" y="59"/>
                  </a:lnTo>
                  <a:lnTo>
                    <a:pt x="174" y="79"/>
                  </a:lnTo>
                  <a:lnTo>
                    <a:pt x="174" y="99"/>
                  </a:lnTo>
                  <a:lnTo>
                    <a:pt x="160" y="112"/>
                  </a:lnTo>
                  <a:lnTo>
                    <a:pt x="140" y="112"/>
                  </a:lnTo>
                  <a:lnTo>
                    <a:pt x="120" y="105"/>
                  </a:lnTo>
                  <a:lnTo>
                    <a:pt x="100" y="99"/>
                  </a:lnTo>
                  <a:lnTo>
                    <a:pt x="80" y="99"/>
                  </a:lnTo>
                  <a:lnTo>
                    <a:pt x="60" y="105"/>
                  </a:lnTo>
                  <a:lnTo>
                    <a:pt x="47" y="119"/>
                  </a:lnTo>
                  <a:lnTo>
                    <a:pt x="34" y="139"/>
                  </a:lnTo>
                  <a:lnTo>
                    <a:pt x="34" y="159"/>
                  </a:lnTo>
                  <a:lnTo>
                    <a:pt x="34" y="179"/>
                  </a:lnTo>
                  <a:lnTo>
                    <a:pt x="34" y="199"/>
                  </a:lnTo>
                  <a:lnTo>
                    <a:pt x="34" y="219"/>
                  </a:lnTo>
                  <a:lnTo>
                    <a:pt x="20" y="232"/>
                  </a:lnTo>
                  <a:lnTo>
                    <a:pt x="14" y="252"/>
                  </a:lnTo>
                  <a:lnTo>
                    <a:pt x="7" y="272"/>
                  </a:lnTo>
                  <a:lnTo>
                    <a:pt x="7" y="292"/>
                  </a:lnTo>
                  <a:lnTo>
                    <a:pt x="20" y="312"/>
                  </a:lnTo>
                  <a:lnTo>
                    <a:pt x="34" y="319"/>
                  </a:lnTo>
                  <a:lnTo>
                    <a:pt x="40" y="339"/>
                  </a:lnTo>
                  <a:lnTo>
                    <a:pt x="54" y="352"/>
                  </a:lnTo>
                  <a:lnTo>
                    <a:pt x="60" y="372"/>
                  </a:lnTo>
                  <a:lnTo>
                    <a:pt x="67" y="392"/>
                  </a:lnTo>
                  <a:lnTo>
                    <a:pt x="60" y="412"/>
                  </a:lnTo>
                  <a:lnTo>
                    <a:pt x="47" y="432"/>
                  </a:lnTo>
                  <a:lnTo>
                    <a:pt x="40" y="452"/>
                  </a:lnTo>
                  <a:lnTo>
                    <a:pt x="27" y="472"/>
                  </a:lnTo>
                  <a:lnTo>
                    <a:pt x="14" y="492"/>
                  </a:lnTo>
                  <a:lnTo>
                    <a:pt x="7" y="512"/>
                  </a:lnTo>
                  <a:lnTo>
                    <a:pt x="0" y="532"/>
                  </a:lnTo>
                  <a:lnTo>
                    <a:pt x="7" y="552"/>
                  </a:lnTo>
                  <a:lnTo>
                    <a:pt x="14" y="572"/>
                  </a:lnTo>
                  <a:lnTo>
                    <a:pt x="34" y="585"/>
                  </a:lnTo>
                  <a:lnTo>
                    <a:pt x="34" y="599"/>
                  </a:lnTo>
                  <a:lnTo>
                    <a:pt x="54" y="612"/>
                  </a:lnTo>
                  <a:lnTo>
                    <a:pt x="67" y="632"/>
                  </a:lnTo>
                  <a:lnTo>
                    <a:pt x="87" y="652"/>
                  </a:lnTo>
                  <a:lnTo>
                    <a:pt x="107" y="659"/>
                  </a:lnTo>
                  <a:lnTo>
                    <a:pt x="127" y="659"/>
                  </a:lnTo>
                  <a:lnTo>
                    <a:pt x="147" y="659"/>
                  </a:lnTo>
                  <a:lnTo>
                    <a:pt x="167" y="665"/>
                  </a:lnTo>
                  <a:lnTo>
                    <a:pt x="180" y="679"/>
                  </a:lnTo>
                  <a:lnTo>
                    <a:pt x="194" y="685"/>
                  </a:lnTo>
                  <a:lnTo>
                    <a:pt x="207" y="699"/>
                  </a:lnTo>
                  <a:lnTo>
                    <a:pt x="220" y="719"/>
                  </a:lnTo>
                  <a:lnTo>
                    <a:pt x="234" y="732"/>
                  </a:lnTo>
                  <a:lnTo>
                    <a:pt x="247" y="752"/>
                  </a:lnTo>
                  <a:lnTo>
                    <a:pt x="267" y="765"/>
                  </a:lnTo>
                  <a:lnTo>
                    <a:pt x="274" y="779"/>
                  </a:lnTo>
                  <a:lnTo>
                    <a:pt x="294" y="792"/>
                  </a:lnTo>
                  <a:lnTo>
                    <a:pt x="307" y="812"/>
                  </a:lnTo>
                  <a:lnTo>
                    <a:pt x="327" y="819"/>
                  </a:lnTo>
                  <a:lnTo>
                    <a:pt x="347" y="819"/>
                  </a:lnTo>
                  <a:lnTo>
                    <a:pt x="367" y="805"/>
                  </a:lnTo>
                  <a:lnTo>
                    <a:pt x="380" y="785"/>
                  </a:lnTo>
                  <a:lnTo>
                    <a:pt x="394" y="772"/>
                  </a:lnTo>
                  <a:lnTo>
                    <a:pt x="414" y="759"/>
                  </a:lnTo>
                  <a:lnTo>
                    <a:pt x="434" y="759"/>
                  </a:lnTo>
                  <a:lnTo>
                    <a:pt x="454" y="765"/>
                  </a:lnTo>
                  <a:lnTo>
                    <a:pt x="467" y="779"/>
                  </a:lnTo>
                  <a:lnTo>
                    <a:pt x="480" y="765"/>
                  </a:lnTo>
                  <a:lnTo>
                    <a:pt x="487" y="745"/>
                  </a:lnTo>
                  <a:lnTo>
                    <a:pt x="487" y="725"/>
                  </a:lnTo>
                  <a:lnTo>
                    <a:pt x="487" y="705"/>
                  </a:lnTo>
                  <a:lnTo>
                    <a:pt x="487" y="685"/>
                  </a:lnTo>
                  <a:lnTo>
                    <a:pt x="487" y="665"/>
                  </a:lnTo>
                  <a:lnTo>
                    <a:pt x="487" y="645"/>
                  </a:lnTo>
                  <a:lnTo>
                    <a:pt x="474" y="625"/>
                  </a:lnTo>
                  <a:lnTo>
                    <a:pt x="467" y="605"/>
                  </a:lnTo>
                  <a:lnTo>
                    <a:pt x="460" y="585"/>
                  </a:lnTo>
                  <a:lnTo>
                    <a:pt x="460" y="565"/>
                  </a:lnTo>
                  <a:lnTo>
                    <a:pt x="467" y="545"/>
                  </a:lnTo>
                  <a:lnTo>
                    <a:pt x="480" y="525"/>
                  </a:lnTo>
                  <a:lnTo>
                    <a:pt x="494" y="512"/>
                  </a:lnTo>
                  <a:lnTo>
                    <a:pt x="507" y="492"/>
                  </a:lnTo>
                  <a:lnTo>
                    <a:pt x="520" y="472"/>
                  </a:lnTo>
                  <a:lnTo>
                    <a:pt x="520" y="452"/>
                  </a:lnTo>
                  <a:lnTo>
                    <a:pt x="520" y="432"/>
                  </a:lnTo>
                  <a:lnTo>
                    <a:pt x="514" y="405"/>
                  </a:lnTo>
                  <a:lnTo>
                    <a:pt x="514" y="385"/>
                  </a:lnTo>
                  <a:lnTo>
                    <a:pt x="514" y="365"/>
                  </a:lnTo>
                  <a:lnTo>
                    <a:pt x="514" y="345"/>
                  </a:lnTo>
                  <a:lnTo>
                    <a:pt x="514" y="325"/>
                  </a:lnTo>
                  <a:lnTo>
                    <a:pt x="507" y="305"/>
                  </a:lnTo>
                  <a:lnTo>
                    <a:pt x="507" y="285"/>
                  </a:lnTo>
                  <a:lnTo>
                    <a:pt x="507" y="265"/>
                  </a:lnTo>
                  <a:lnTo>
                    <a:pt x="500" y="245"/>
                  </a:lnTo>
                  <a:lnTo>
                    <a:pt x="480" y="232"/>
                  </a:lnTo>
                  <a:lnTo>
                    <a:pt x="460" y="232"/>
                  </a:lnTo>
                  <a:lnTo>
                    <a:pt x="447" y="212"/>
                  </a:lnTo>
                  <a:lnTo>
                    <a:pt x="427" y="199"/>
                  </a:lnTo>
                  <a:lnTo>
                    <a:pt x="414" y="185"/>
                  </a:lnTo>
                  <a:lnTo>
                    <a:pt x="400" y="185"/>
                  </a:lnTo>
                  <a:lnTo>
                    <a:pt x="380" y="179"/>
                  </a:lnTo>
                  <a:lnTo>
                    <a:pt x="367" y="165"/>
                  </a:lnTo>
                  <a:lnTo>
                    <a:pt x="360" y="145"/>
                  </a:lnTo>
                  <a:lnTo>
                    <a:pt x="360" y="125"/>
                  </a:lnTo>
                  <a:lnTo>
                    <a:pt x="354" y="105"/>
                  </a:lnTo>
                  <a:lnTo>
                    <a:pt x="340" y="99"/>
                  </a:lnTo>
                  <a:lnTo>
                    <a:pt x="320" y="99"/>
                  </a:lnTo>
                  <a:lnTo>
                    <a:pt x="300" y="99"/>
                  </a:lnTo>
                  <a:lnTo>
                    <a:pt x="280" y="92"/>
                  </a:lnTo>
                  <a:lnTo>
                    <a:pt x="267" y="72"/>
                  </a:lnTo>
                  <a:lnTo>
                    <a:pt x="267" y="52"/>
                  </a:lnTo>
                  <a:lnTo>
                    <a:pt x="274" y="32"/>
                  </a:lnTo>
                  <a:lnTo>
                    <a:pt x="267" y="0"/>
                  </a:lnTo>
                  <a:lnTo>
                    <a:pt x="240" y="5"/>
                  </a:lnTo>
                  <a:lnTo>
                    <a:pt x="227" y="19"/>
                  </a:lnTo>
                  <a:lnTo>
                    <a:pt x="21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1" name="Freeform 19"/>
            <p:cNvSpPr>
              <a:spLocks/>
            </p:cNvSpPr>
            <p:nvPr/>
          </p:nvSpPr>
          <p:spPr bwMode="auto">
            <a:xfrm>
              <a:off x="856" y="3280"/>
              <a:ext cx="555" cy="475"/>
            </a:xfrm>
            <a:custGeom>
              <a:avLst/>
              <a:gdLst>
                <a:gd name="T0" fmla="*/ 1 w 1061"/>
                <a:gd name="T1" fmla="*/ 1 h 836"/>
                <a:gd name="T2" fmla="*/ 1 w 1061"/>
                <a:gd name="T3" fmla="*/ 1 h 836"/>
                <a:gd name="T4" fmla="*/ 1 w 1061"/>
                <a:gd name="T5" fmla="*/ 1 h 836"/>
                <a:gd name="T6" fmla="*/ 1 w 1061"/>
                <a:gd name="T7" fmla="*/ 1 h 836"/>
                <a:gd name="T8" fmla="*/ 1 w 1061"/>
                <a:gd name="T9" fmla="*/ 1 h 836"/>
                <a:gd name="T10" fmla="*/ 1 w 1061"/>
                <a:gd name="T11" fmla="*/ 1 h 836"/>
                <a:gd name="T12" fmla="*/ 1 w 1061"/>
                <a:gd name="T13" fmla="*/ 1 h 836"/>
                <a:gd name="T14" fmla="*/ 1 w 1061"/>
                <a:gd name="T15" fmla="*/ 1 h 836"/>
                <a:gd name="T16" fmla="*/ 1 w 1061"/>
                <a:gd name="T17" fmla="*/ 1 h 836"/>
                <a:gd name="T18" fmla="*/ 1 w 1061"/>
                <a:gd name="T19" fmla="*/ 1 h 836"/>
                <a:gd name="T20" fmla="*/ 1 w 1061"/>
                <a:gd name="T21" fmla="*/ 1 h 836"/>
                <a:gd name="T22" fmla="*/ 1 w 1061"/>
                <a:gd name="T23" fmla="*/ 1 h 836"/>
                <a:gd name="T24" fmla="*/ 1 w 1061"/>
                <a:gd name="T25" fmla="*/ 1 h 836"/>
                <a:gd name="T26" fmla="*/ 1 w 1061"/>
                <a:gd name="T27" fmla="*/ 1 h 836"/>
                <a:gd name="T28" fmla="*/ 1 w 1061"/>
                <a:gd name="T29" fmla="*/ 1 h 836"/>
                <a:gd name="T30" fmla="*/ 0 w 1061"/>
                <a:gd name="T31" fmla="*/ 1 h 836"/>
                <a:gd name="T32" fmla="*/ 1 w 1061"/>
                <a:gd name="T33" fmla="*/ 1 h 836"/>
                <a:gd name="T34" fmla="*/ 1 w 1061"/>
                <a:gd name="T35" fmla="*/ 1 h 836"/>
                <a:gd name="T36" fmla="*/ 1 w 1061"/>
                <a:gd name="T37" fmla="*/ 1 h 836"/>
                <a:gd name="T38" fmla="*/ 1 w 1061"/>
                <a:gd name="T39" fmla="*/ 1 h 836"/>
                <a:gd name="T40" fmla="*/ 1 w 1061"/>
                <a:gd name="T41" fmla="*/ 1 h 836"/>
                <a:gd name="T42" fmla="*/ 1 w 1061"/>
                <a:gd name="T43" fmla="*/ 1 h 836"/>
                <a:gd name="T44" fmla="*/ 1 w 1061"/>
                <a:gd name="T45" fmla="*/ 1 h 836"/>
                <a:gd name="T46" fmla="*/ 1 w 1061"/>
                <a:gd name="T47" fmla="*/ 1 h 836"/>
                <a:gd name="T48" fmla="*/ 1 w 1061"/>
                <a:gd name="T49" fmla="*/ 1 h 836"/>
                <a:gd name="T50" fmla="*/ 1 w 1061"/>
                <a:gd name="T51" fmla="*/ 1 h 836"/>
                <a:gd name="T52" fmla="*/ 1 w 1061"/>
                <a:gd name="T53" fmla="*/ 1 h 836"/>
                <a:gd name="T54" fmla="*/ 1 w 1061"/>
                <a:gd name="T55" fmla="*/ 1 h 836"/>
                <a:gd name="T56" fmla="*/ 1 w 1061"/>
                <a:gd name="T57" fmla="*/ 1 h 836"/>
                <a:gd name="T58" fmla="*/ 1 w 1061"/>
                <a:gd name="T59" fmla="*/ 1 h 836"/>
                <a:gd name="T60" fmla="*/ 1 w 1061"/>
                <a:gd name="T61" fmla="*/ 1 h 836"/>
                <a:gd name="T62" fmla="*/ 1 w 1061"/>
                <a:gd name="T63" fmla="*/ 1 h 836"/>
                <a:gd name="T64" fmla="*/ 1 w 1061"/>
                <a:gd name="T65" fmla="*/ 1 h 836"/>
                <a:gd name="T66" fmla="*/ 1 w 1061"/>
                <a:gd name="T67" fmla="*/ 1 h 836"/>
                <a:gd name="T68" fmla="*/ 1 w 1061"/>
                <a:gd name="T69" fmla="*/ 1 h 836"/>
                <a:gd name="T70" fmla="*/ 1 w 1061"/>
                <a:gd name="T71" fmla="*/ 1 h 836"/>
                <a:gd name="T72" fmla="*/ 1 w 1061"/>
                <a:gd name="T73" fmla="*/ 1 h 836"/>
                <a:gd name="T74" fmla="*/ 1 w 1061"/>
                <a:gd name="T75" fmla="*/ 1 h 836"/>
                <a:gd name="T76" fmla="*/ 1 w 1061"/>
                <a:gd name="T77" fmla="*/ 1 h 836"/>
                <a:gd name="T78" fmla="*/ 1 w 1061"/>
                <a:gd name="T79" fmla="*/ 1 h 836"/>
                <a:gd name="T80" fmla="*/ 1 w 1061"/>
                <a:gd name="T81" fmla="*/ 1 h 836"/>
                <a:gd name="T82" fmla="*/ 1 w 1061"/>
                <a:gd name="T83" fmla="*/ 1 h 836"/>
                <a:gd name="T84" fmla="*/ 1 w 1061"/>
                <a:gd name="T85" fmla="*/ 1 h 836"/>
                <a:gd name="T86" fmla="*/ 1 w 1061"/>
                <a:gd name="T87" fmla="*/ 1 h 836"/>
                <a:gd name="T88" fmla="*/ 1 w 1061"/>
                <a:gd name="T89" fmla="*/ 1 h 836"/>
                <a:gd name="T90" fmla="*/ 1 w 1061"/>
                <a:gd name="T91" fmla="*/ 1 h 836"/>
                <a:gd name="T92" fmla="*/ 1 w 1061"/>
                <a:gd name="T93" fmla="*/ 1 h 836"/>
                <a:gd name="T94" fmla="*/ 1 w 1061"/>
                <a:gd name="T95" fmla="*/ 1 h 836"/>
                <a:gd name="T96" fmla="*/ 1 w 1061"/>
                <a:gd name="T97" fmla="*/ 1 h 836"/>
                <a:gd name="T98" fmla="*/ 1 w 1061"/>
                <a:gd name="T99" fmla="*/ 1 h 836"/>
                <a:gd name="T100" fmla="*/ 1 w 1061"/>
                <a:gd name="T101" fmla="*/ 1 h 836"/>
                <a:gd name="T102" fmla="*/ 1 w 1061"/>
                <a:gd name="T103" fmla="*/ 1 h 836"/>
                <a:gd name="T104" fmla="*/ 1 w 1061"/>
                <a:gd name="T105" fmla="*/ 1 h 836"/>
                <a:gd name="T106" fmla="*/ 1 w 1061"/>
                <a:gd name="T107" fmla="*/ 1 h 836"/>
                <a:gd name="T108" fmla="*/ 1 w 1061"/>
                <a:gd name="T109" fmla="*/ 1 h 836"/>
                <a:gd name="T110" fmla="*/ 1 w 1061"/>
                <a:gd name="T111" fmla="*/ 1 h 836"/>
                <a:gd name="T112" fmla="*/ 1 w 1061"/>
                <a:gd name="T113" fmla="*/ 1 h 836"/>
                <a:gd name="T114" fmla="*/ 1 w 1061"/>
                <a:gd name="T115" fmla="*/ 1 h 836"/>
                <a:gd name="T116" fmla="*/ 1 w 1061"/>
                <a:gd name="T117" fmla="*/ 1 h 836"/>
                <a:gd name="T118" fmla="*/ 1 w 1061"/>
                <a:gd name="T119" fmla="*/ 1 h 836"/>
                <a:gd name="T120" fmla="*/ 1 w 1061"/>
                <a:gd name="T121" fmla="*/ 1 h 836"/>
                <a:gd name="T122" fmla="*/ 1 w 1061"/>
                <a:gd name="T123" fmla="*/ 1 h 8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61"/>
                <a:gd name="T187" fmla="*/ 0 h 836"/>
                <a:gd name="T188" fmla="*/ 1061 w 1061"/>
                <a:gd name="T189" fmla="*/ 836 h 8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61" h="836">
                  <a:moveTo>
                    <a:pt x="827" y="0"/>
                  </a:moveTo>
                  <a:lnTo>
                    <a:pt x="827" y="28"/>
                  </a:lnTo>
                  <a:lnTo>
                    <a:pt x="807" y="28"/>
                  </a:lnTo>
                  <a:lnTo>
                    <a:pt x="794" y="48"/>
                  </a:lnTo>
                  <a:lnTo>
                    <a:pt x="780" y="61"/>
                  </a:lnTo>
                  <a:lnTo>
                    <a:pt x="760" y="68"/>
                  </a:lnTo>
                  <a:lnTo>
                    <a:pt x="740" y="68"/>
                  </a:lnTo>
                  <a:lnTo>
                    <a:pt x="720" y="68"/>
                  </a:lnTo>
                  <a:lnTo>
                    <a:pt x="700" y="68"/>
                  </a:lnTo>
                  <a:lnTo>
                    <a:pt x="680" y="61"/>
                  </a:lnTo>
                  <a:lnTo>
                    <a:pt x="660" y="55"/>
                  </a:lnTo>
                  <a:lnTo>
                    <a:pt x="640" y="68"/>
                  </a:lnTo>
                  <a:lnTo>
                    <a:pt x="627" y="88"/>
                  </a:lnTo>
                  <a:lnTo>
                    <a:pt x="614" y="108"/>
                  </a:lnTo>
                  <a:lnTo>
                    <a:pt x="600" y="115"/>
                  </a:lnTo>
                  <a:lnTo>
                    <a:pt x="587" y="135"/>
                  </a:lnTo>
                  <a:lnTo>
                    <a:pt x="567" y="135"/>
                  </a:lnTo>
                  <a:lnTo>
                    <a:pt x="547" y="135"/>
                  </a:lnTo>
                  <a:lnTo>
                    <a:pt x="527" y="128"/>
                  </a:lnTo>
                  <a:lnTo>
                    <a:pt x="507" y="128"/>
                  </a:lnTo>
                  <a:lnTo>
                    <a:pt x="487" y="128"/>
                  </a:lnTo>
                  <a:lnTo>
                    <a:pt x="467" y="128"/>
                  </a:lnTo>
                  <a:lnTo>
                    <a:pt x="447" y="128"/>
                  </a:lnTo>
                  <a:lnTo>
                    <a:pt x="427" y="128"/>
                  </a:lnTo>
                  <a:lnTo>
                    <a:pt x="407" y="121"/>
                  </a:lnTo>
                  <a:lnTo>
                    <a:pt x="387" y="121"/>
                  </a:lnTo>
                  <a:lnTo>
                    <a:pt x="367" y="115"/>
                  </a:lnTo>
                  <a:lnTo>
                    <a:pt x="347" y="108"/>
                  </a:lnTo>
                  <a:lnTo>
                    <a:pt x="327" y="95"/>
                  </a:lnTo>
                  <a:lnTo>
                    <a:pt x="307" y="95"/>
                  </a:lnTo>
                  <a:lnTo>
                    <a:pt x="287" y="88"/>
                  </a:lnTo>
                  <a:lnTo>
                    <a:pt x="267" y="95"/>
                  </a:lnTo>
                  <a:lnTo>
                    <a:pt x="254" y="115"/>
                  </a:lnTo>
                  <a:lnTo>
                    <a:pt x="240" y="121"/>
                  </a:lnTo>
                  <a:lnTo>
                    <a:pt x="234" y="135"/>
                  </a:lnTo>
                  <a:lnTo>
                    <a:pt x="220" y="135"/>
                  </a:lnTo>
                  <a:lnTo>
                    <a:pt x="200" y="141"/>
                  </a:lnTo>
                  <a:lnTo>
                    <a:pt x="180" y="148"/>
                  </a:lnTo>
                  <a:lnTo>
                    <a:pt x="167" y="168"/>
                  </a:lnTo>
                  <a:lnTo>
                    <a:pt x="147" y="181"/>
                  </a:lnTo>
                  <a:lnTo>
                    <a:pt x="140" y="195"/>
                  </a:lnTo>
                  <a:lnTo>
                    <a:pt x="120" y="195"/>
                  </a:lnTo>
                  <a:lnTo>
                    <a:pt x="100" y="201"/>
                  </a:lnTo>
                  <a:lnTo>
                    <a:pt x="80" y="208"/>
                  </a:lnTo>
                  <a:lnTo>
                    <a:pt x="60" y="215"/>
                  </a:lnTo>
                  <a:lnTo>
                    <a:pt x="40" y="221"/>
                  </a:lnTo>
                  <a:lnTo>
                    <a:pt x="20" y="221"/>
                  </a:lnTo>
                  <a:lnTo>
                    <a:pt x="0" y="228"/>
                  </a:lnTo>
                  <a:lnTo>
                    <a:pt x="7" y="248"/>
                  </a:lnTo>
                  <a:lnTo>
                    <a:pt x="7" y="268"/>
                  </a:lnTo>
                  <a:lnTo>
                    <a:pt x="7" y="288"/>
                  </a:lnTo>
                  <a:lnTo>
                    <a:pt x="7" y="308"/>
                  </a:lnTo>
                  <a:lnTo>
                    <a:pt x="7" y="328"/>
                  </a:lnTo>
                  <a:lnTo>
                    <a:pt x="20" y="348"/>
                  </a:lnTo>
                  <a:lnTo>
                    <a:pt x="34" y="348"/>
                  </a:lnTo>
                  <a:lnTo>
                    <a:pt x="40" y="368"/>
                  </a:lnTo>
                  <a:lnTo>
                    <a:pt x="40" y="388"/>
                  </a:lnTo>
                  <a:lnTo>
                    <a:pt x="34" y="408"/>
                  </a:lnTo>
                  <a:lnTo>
                    <a:pt x="40" y="428"/>
                  </a:lnTo>
                  <a:lnTo>
                    <a:pt x="54" y="448"/>
                  </a:lnTo>
                  <a:lnTo>
                    <a:pt x="60" y="468"/>
                  </a:lnTo>
                  <a:lnTo>
                    <a:pt x="60" y="488"/>
                  </a:lnTo>
                  <a:lnTo>
                    <a:pt x="54" y="508"/>
                  </a:lnTo>
                  <a:lnTo>
                    <a:pt x="54" y="528"/>
                  </a:lnTo>
                  <a:lnTo>
                    <a:pt x="60" y="548"/>
                  </a:lnTo>
                  <a:lnTo>
                    <a:pt x="74" y="561"/>
                  </a:lnTo>
                  <a:lnTo>
                    <a:pt x="80" y="575"/>
                  </a:lnTo>
                  <a:lnTo>
                    <a:pt x="87" y="595"/>
                  </a:lnTo>
                  <a:lnTo>
                    <a:pt x="94" y="615"/>
                  </a:lnTo>
                  <a:lnTo>
                    <a:pt x="107" y="635"/>
                  </a:lnTo>
                  <a:lnTo>
                    <a:pt x="120" y="655"/>
                  </a:lnTo>
                  <a:lnTo>
                    <a:pt x="134" y="668"/>
                  </a:lnTo>
                  <a:lnTo>
                    <a:pt x="154" y="675"/>
                  </a:lnTo>
                  <a:lnTo>
                    <a:pt x="174" y="681"/>
                  </a:lnTo>
                  <a:lnTo>
                    <a:pt x="194" y="688"/>
                  </a:lnTo>
                  <a:lnTo>
                    <a:pt x="207" y="708"/>
                  </a:lnTo>
                  <a:lnTo>
                    <a:pt x="207" y="728"/>
                  </a:lnTo>
                  <a:lnTo>
                    <a:pt x="207" y="748"/>
                  </a:lnTo>
                  <a:lnTo>
                    <a:pt x="200" y="768"/>
                  </a:lnTo>
                  <a:lnTo>
                    <a:pt x="194" y="788"/>
                  </a:lnTo>
                  <a:lnTo>
                    <a:pt x="187" y="808"/>
                  </a:lnTo>
                  <a:lnTo>
                    <a:pt x="187" y="828"/>
                  </a:lnTo>
                  <a:lnTo>
                    <a:pt x="207" y="835"/>
                  </a:lnTo>
                  <a:lnTo>
                    <a:pt x="227" y="835"/>
                  </a:lnTo>
                  <a:lnTo>
                    <a:pt x="247" y="835"/>
                  </a:lnTo>
                  <a:lnTo>
                    <a:pt x="267" y="835"/>
                  </a:lnTo>
                  <a:lnTo>
                    <a:pt x="287" y="828"/>
                  </a:lnTo>
                  <a:lnTo>
                    <a:pt x="300" y="808"/>
                  </a:lnTo>
                  <a:lnTo>
                    <a:pt x="314" y="808"/>
                  </a:lnTo>
                  <a:lnTo>
                    <a:pt x="334" y="801"/>
                  </a:lnTo>
                  <a:lnTo>
                    <a:pt x="354" y="801"/>
                  </a:lnTo>
                  <a:lnTo>
                    <a:pt x="374" y="808"/>
                  </a:lnTo>
                  <a:lnTo>
                    <a:pt x="394" y="808"/>
                  </a:lnTo>
                  <a:lnTo>
                    <a:pt x="414" y="808"/>
                  </a:lnTo>
                  <a:lnTo>
                    <a:pt x="434" y="808"/>
                  </a:lnTo>
                  <a:lnTo>
                    <a:pt x="440" y="788"/>
                  </a:lnTo>
                  <a:lnTo>
                    <a:pt x="440" y="768"/>
                  </a:lnTo>
                  <a:lnTo>
                    <a:pt x="440" y="748"/>
                  </a:lnTo>
                  <a:lnTo>
                    <a:pt x="454" y="728"/>
                  </a:lnTo>
                  <a:lnTo>
                    <a:pt x="474" y="715"/>
                  </a:lnTo>
                  <a:lnTo>
                    <a:pt x="480" y="701"/>
                  </a:lnTo>
                  <a:lnTo>
                    <a:pt x="487" y="681"/>
                  </a:lnTo>
                  <a:lnTo>
                    <a:pt x="494" y="661"/>
                  </a:lnTo>
                  <a:lnTo>
                    <a:pt x="500" y="635"/>
                  </a:lnTo>
                  <a:lnTo>
                    <a:pt x="500" y="621"/>
                  </a:lnTo>
                  <a:lnTo>
                    <a:pt x="494" y="601"/>
                  </a:lnTo>
                  <a:lnTo>
                    <a:pt x="507" y="581"/>
                  </a:lnTo>
                  <a:lnTo>
                    <a:pt x="520" y="561"/>
                  </a:lnTo>
                  <a:lnTo>
                    <a:pt x="534" y="555"/>
                  </a:lnTo>
                  <a:lnTo>
                    <a:pt x="554" y="555"/>
                  </a:lnTo>
                  <a:lnTo>
                    <a:pt x="574" y="568"/>
                  </a:lnTo>
                  <a:lnTo>
                    <a:pt x="574" y="588"/>
                  </a:lnTo>
                  <a:lnTo>
                    <a:pt x="574" y="608"/>
                  </a:lnTo>
                  <a:lnTo>
                    <a:pt x="587" y="628"/>
                  </a:lnTo>
                  <a:lnTo>
                    <a:pt x="607" y="635"/>
                  </a:lnTo>
                  <a:lnTo>
                    <a:pt x="627" y="648"/>
                  </a:lnTo>
                  <a:lnTo>
                    <a:pt x="640" y="668"/>
                  </a:lnTo>
                  <a:lnTo>
                    <a:pt x="654" y="681"/>
                  </a:lnTo>
                  <a:lnTo>
                    <a:pt x="654" y="695"/>
                  </a:lnTo>
                  <a:lnTo>
                    <a:pt x="667" y="715"/>
                  </a:lnTo>
                  <a:lnTo>
                    <a:pt x="674" y="735"/>
                  </a:lnTo>
                  <a:lnTo>
                    <a:pt x="680" y="755"/>
                  </a:lnTo>
                  <a:lnTo>
                    <a:pt x="694" y="768"/>
                  </a:lnTo>
                  <a:lnTo>
                    <a:pt x="714" y="788"/>
                  </a:lnTo>
                  <a:lnTo>
                    <a:pt x="734" y="808"/>
                  </a:lnTo>
                  <a:lnTo>
                    <a:pt x="754" y="815"/>
                  </a:lnTo>
                  <a:lnTo>
                    <a:pt x="774" y="815"/>
                  </a:lnTo>
                  <a:lnTo>
                    <a:pt x="794" y="815"/>
                  </a:lnTo>
                  <a:lnTo>
                    <a:pt x="814" y="815"/>
                  </a:lnTo>
                  <a:lnTo>
                    <a:pt x="834" y="808"/>
                  </a:lnTo>
                  <a:lnTo>
                    <a:pt x="854" y="788"/>
                  </a:lnTo>
                  <a:lnTo>
                    <a:pt x="880" y="781"/>
                  </a:lnTo>
                  <a:lnTo>
                    <a:pt x="894" y="781"/>
                  </a:lnTo>
                  <a:lnTo>
                    <a:pt x="914" y="781"/>
                  </a:lnTo>
                  <a:lnTo>
                    <a:pt x="934" y="788"/>
                  </a:lnTo>
                  <a:lnTo>
                    <a:pt x="954" y="795"/>
                  </a:lnTo>
                  <a:lnTo>
                    <a:pt x="974" y="795"/>
                  </a:lnTo>
                  <a:lnTo>
                    <a:pt x="994" y="795"/>
                  </a:lnTo>
                  <a:lnTo>
                    <a:pt x="1014" y="795"/>
                  </a:lnTo>
                  <a:lnTo>
                    <a:pt x="1034" y="795"/>
                  </a:lnTo>
                  <a:lnTo>
                    <a:pt x="1047" y="781"/>
                  </a:lnTo>
                  <a:lnTo>
                    <a:pt x="1047" y="761"/>
                  </a:lnTo>
                  <a:lnTo>
                    <a:pt x="1054" y="741"/>
                  </a:lnTo>
                  <a:lnTo>
                    <a:pt x="1060" y="721"/>
                  </a:lnTo>
                  <a:lnTo>
                    <a:pt x="1060" y="701"/>
                  </a:lnTo>
                  <a:lnTo>
                    <a:pt x="1060" y="681"/>
                  </a:lnTo>
                  <a:lnTo>
                    <a:pt x="1060" y="661"/>
                  </a:lnTo>
                  <a:lnTo>
                    <a:pt x="1054" y="641"/>
                  </a:lnTo>
                  <a:lnTo>
                    <a:pt x="1047" y="621"/>
                  </a:lnTo>
                  <a:lnTo>
                    <a:pt x="1027" y="608"/>
                  </a:lnTo>
                  <a:lnTo>
                    <a:pt x="1020" y="588"/>
                  </a:lnTo>
                  <a:lnTo>
                    <a:pt x="1000" y="568"/>
                  </a:lnTo>
                  <a:lnTo>
                    <a:pt x="980" y="548"/>
                  </a:lnTo>
                  <a:lnTo>
                    <a:pt x="960" y="541"/>
                  </a:lnTo>
                  <a:lnTo>
                    <a:pt x="940" y="528"/>
                  </a:lnTo>
                  <a:lnTo>
                    <a:pt x="920" y="515"/>
                  </a:lnTo>
                  <a:lnTo>
                    <a:pt x="900" y="515"/>
                  </a:lnTo>
                  <a:lnTo>
                    <a:pt x="880" y="501"/>
                  </a:lnTo>
                  <a:lnTo>
                    <a:pt x="860" y="488"/>
                  </a:lnTo>
                  <a:lnTo>
                    <a:pt x="847" y="468"/>
                  </a:lnTo>
                  <a:lnTo>
                    <a:pt x="827" y="455"/>
                  </a:lnTo>
                  <a:lnTo>
                    <a:pt x="820" y="441"/>
                  </a:lnTo>
                  <a:lnTo>
                    <a:pt x="800" y="421"/>
                  </a:lnTo>
                  <a:lnTo>
                    <a:pt x="794" y="401"/>
                  </a:lnTo>
                  <a:lnTo>
                    <a:pt x="794" y="381"/>
                  </a:lnTo>
                  <a:lnTo>
                    <a:pt x="794" y="361"/>
                  </a:lnTo>
                  <a:lnTo>
                    <a:pt x="800" y="341"/>
                  </a:lnTo>
                  <a:lnTo>
                    <a:pt x="814" y="328"/>
                  </a:lnTo>
                  <a:lnTo>
                    <a:pt x="827" y="308"/>
                  </a:lnTo>
                  <a:lnTo>
                    <a:pt x="847" y="295"/>
                  </a:lnTo>
                  <a:lnTo>
                    <a:pt x="854" y="281"/>
                  </a:lnTo>
                  <a:lnTo>
                    <a:pt x="867" y="261"/>
                  </a:lnTo>
                  <a:lnTo>
                    <a:pt x="867" y="241"/>
                  </a:lnTo>
                  <a:lnTo>
                    <a:pt x="854" y="221"/>
                  </a:lnTo>
                  <a:lnTo>
                    <a:pt x="840" y="215"/>
                  </a:lnTo>
                  <a:lnTo>
                    <a:pt x="840" y="201"/>
                  </a:lnTo>
                  <a:lnTo>
                    <a:pt x="834" y="181"/>
                  </a:lnTo>
                  <a:lnTo>
                    <a:pt x="820" y="175"/>
                  </a:lnTo>
                  <a:lnTo>
                    <a:pt x="807" y="161"/>
                  </a:lnTo>
                  <a:lnTo>
                    <a:pt x="800" y="141"/>
                  </a:lnTo>
                  <a:lnTo>
                    <a:pt x="807" y="121"/>
                  </a:lnTo>
                  <a:lnTo>
                    <a:pt x="814" y="101"/>
                  </a:lnTo>
                  <a:lnTo>
                    <a:pt x="827" y="81"/>
                  </a:lnTo>
                  <a:lnTo>
                    <a:pt x="834" y="61"/>
                  </a:lnTo>
                  <a:lnTo>
                    <a:pt x="834" y="41"/>
                  </a:lnTo>
                  <a:lnTo>
                    <a:pt x="820" y="28"/>
                  </a:lnTo>
                  <a:lnTo>
                    <a:pt x="827" y="4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2" name="Freeform 20"/>
            <p:cNvSpPr>
              <a:spLocks/>
            </p:cNvSpPr>
            <p:nvPr/>
          </p:nvSpPr>
          <p:spPr bwMode="auto">
            <a:xfrm>
              <a:off x="862" y="1874"/>
              <a:ext cx="251" cy="139"/>
            </a:xfrm>
            <a:custGeom>
              <a:avLst/>
              <a:gdLst>
                <a:gd name="T0" fmla="*/ 1 w 481"/>
                <a:gd name="T1" fmla="*/ 1 h 244"/>
                <a:gd name="T2" fmla="*/ 1 w 481"/>
                <a:gd name="T3" fmla="*/ 1 h 244"/>
                <a:gd name="T4" fmla="*/ 1 w 481"/>
                <a:gd name="T5" fmla="*/ 1 h 244"/>
                <a:gd name="T6" fmla="*/ 1 w 481"/>
                <a:gd name="T7" fmla="*/ 1 h 244"/>
                <a:gd name="T8" fmla="*/ 1 w 481"/>
                <a:gd name="T9" fmla="*/ 1 h 244"/>
                <a:gd name="T10" fmla="*/ 1 w 481"/>
                <a:gd name="T11" fmla="*/ 1 h 244"/>
                <a:gd name="T12" fmla="*/ 1 w 481"/>
                <a:gd name="T13" fmla="*/ 1 h 244"/>
                <a:gd name="T14" fmla="*/ 1 w 481"/>
                <a:gd name="T15" fmla="*/ 1 h 244"/>
                <a:gd name="T16" fmla="*/ 1 w 481"/>
                <a:gd name="T17" fmla="*/ 1 h 244"/>
                <a:gd name="T18" fmla="*/ 1 w 481"/>
                <a:gd name="T19" fmla="*/ 1 h 244"/>
                <a:gd name="T20" fmla="*/ 1 w 481"/>
                <a:gd name="T21" fmla="*/ 1 h 244"/>
                <a:gd name="T22" fmla="*/ 1 w 481"/>
                <a:gd name="T23" fmla="*/ 1 h 244"/>
                <a:gd name="T24" fmla="*/ 0 w 481"/>
                <a:gd name="T25" fmla="*/ 0 h 2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1"/>
                <a:gd name="T40" fmla="*/ 0 h 244"/>
                <a:gd name="T41" fmla="*/ 481 w 481"/>
                <a:gd name="T42" fmla="*/ 244 h 2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1" h="244">
                  <a:moveTo>
                    <a:pt x="480" y="240"/>
                  </a:moveTo>
                  <a:lnTo>
                    <a:pt x="407" y="243"/>
                  </a:lnTo>
                  <a:lnTo>
                    <a:pt x="353" y="224"/>
                  </a:lnTo>
                  <a:lnTo>
                    <a:pt x="316" y="206"/>
                  </a:lnTo>
                  <a:lnTo>
                    <a:pt x="262" y="170"/>
                  </a:lnTo>
                  <a:lnTo>
                    <a:pt x="225" y="152"/>
                  </a:lnTo>
                  <a:lnTo>
                    <a:pt x="207" y="115"/>
                  </a:lnTo>
                  <a:lnTo>
                    <a:pt x="153" y="79"/>
                  </a:lnTo>
                  <a:lnTo>
                    <a:pt x="116" y="61"/>
                  </a:lnTo>
                  <a:lnTo>
                    <a:pt x="62" y="61"/>
                  </a:lnTo>
                  <a:lnTo>
                    <a:pt x="25" y="43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3" name="Freeform 21"/>
            <p:cNvSpPr>
              <a:spLocks/>
            </p:cNvSpPr>
            <p:nvPr/>
          </p:nvSpPr>
          <p:spPr bwMode="auto">
            <a:xfrm>
              <a:off x="585" y="2807"/>
              <a:ext cx="177" cy="197"/>
            </a:xfrm>
            <a:custGeom>
              <a:avLst/>
              <a:gdLst>
                <a:gd name="T0" fmla="*/ 1 w 337"/>
                <a:gd name="T1" fmla="*/ 1 h 347"/>
                <a:gd name="T2" fmla="*/ 1 w 337"/>
                <a:gd name="T3" fmla="*/ 1 h 347"/>
                <a:gd name="T4" fmla="*/ 1 w 337"/>
                <a:gd name="T5" fmla="*/ 1 h 347"/>
                <a:gd name="T6" fmla="*/ 1 w 337"/>
                <a:gd name="T7" fmla="*/ 1 h 347"/>
                <a:gd name="T8" fmla="*/ 1 w 337"/>
                <a:gd name="T9" fmla="*/ 1 h 347"/>
                <a:gd name="T10" fmla="*/ 1 w 337"/>
                <a:gd name="T11" fmla="*/ 1 h 347"/>
                <a:gd name="T12" fmla="*/ 1 w 337"/>
                <a:gd name="T13" fmla="*/ 1 h 347"/>
                <a:gd name="T14" fmla="*/ 1 w 337"/>
                <a:gd name="T15" fmla="*/ 1 h 347"/>
                <a:gd name="T16" fmla="*/ 1 w 337"/>
                <a:gd name="T17" fmla="*/ 1 h 347"/>
                <a:gd name="T18" fmla="*/ 1 w 337"/>
                <a:gd name="T19" fmla="*/ 1 h 347"/>
                <a:gd name="T20" fmla="*/ 1 w 337"/>
                <a:gd name="T21" fmla="*/ 0 h 347"/>
                <a:gd name="T22" fmla="*/ 1 w 337"/>
                <a:gd name="T23" fmla="*/ 1 h 347"/>
                <a:gd name="T24" fmla="*/ 1 w 337"/>
                <a:gd name="T25" fmla="*/ 1 h 347"/>
                <a:gd name="T26" fmla="*/ 1 w 337"/>
                <a:gd name="T27" fmla="*/ 1 h 347"/>
                <a:gd name="T28" fmla="*/ 0 w 337"/>
                <a:gd name="T29" fmla="*/ 1 h 3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7"/>
                <a:gd name="T46" fmla="*/ 0 h 347"/>
                <a:gd name="T47" fmla="*/ 337 w 337"/>
                <a:gd name="T48" fmla="*/ 347 h 3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7" h="347">
                  <a:moveTo>
                    <a:pt x="336" y="326"/>
                  </a:moveTo>
                  <a:lnTo>
                    <a:pt x="262" y="346"/>
                  </a:lnTo>
                  <a:lnTo>
                    <a:pt x="226" y="309"/>
                  </a:lnTo>
                  <a:lnTo>
                    <a:pt x="226" y="255"/>
                  </a:lnTo>
                  <a:lnTo>
                    <a:pt x="226" y="218"/>
                  </a:lnTo>
                  <a:lnTo>
                    <a:pt x="226" y="164"/>
                  </a:lnTo>
                  <a:lnTo>
                    <a:pt x="226" y="127"/>
                  </a:lnTo>
                  <a:lnTo>
                    <a:pt x="244" y="73"/>
                  </a:lnTo>
                  <a:lnTo>
                    <a:pt x="226" y="18"/>
                  </a:lnTo>
                  <a:lnTo>
                    <a:pt x="189" y="18"/>
                  </a:lnTo>
                  <a:lnTo>
                    <a:pt x="135" y="0"/>
                  </a:lnTo>
                  <a:lnTo>
                    <a:pt x="99" y="37"/>
                  </a:lnTo>
                  <a:lnTo>
                    <a:pt x="80" y="91"/>
                  </a:lnTo>
                  <a:lnTo>
                    <a:pt x="26" y="127"/>
                  </a:lnTo>
                  <a:lnTo>
                    <a:pt x="0" y="13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4" name="Freeform 22"/>
            <p:cNvSpPr>
              <a:spLocks/>
            </p:cNvSpPr>
            <p:nvPr/>
          </p:nvSpPr>
          <p:spPr bwMode="auto">
            <a:xfrm>
              <a:off x="1474" y="3647"/>
              <a:ext cx="77" cy="219"/>
            </a:xfrm>
            <a:custGeom>
              <a:avLst/>
              <a:gdLst>
                <a:gd name="T0" fmla="*/ 1 w 147"/>
                <a:gd name="T1" fmla="*/ 0 h 385"/>
                <a:gd name="T2" fmla="*/ 1 w 147"/>
                <a:gd name="T3" fmla="*/ 1 h 385"/>
                <a:gd name="T4" fmla="*/ 0 w 147"/>
                <a:gd name="T5" fmla="*/ 1 h 385"/>
                <a:gd name="T6" fmla="*/ 1 w 147"/>
                <a:gd name="T7" fmla="*/ 1 h 385"/>
                <a:gd name="T8" fmla="*/ 1 w 147"/>
                <a:gd name="T9" fmla="*/ 1 h 385"/>
                <a:gd name="T10" fmla="*/ 1 w 147"/>
                <a:gd name="T11" fmla="*/ 1 h 385"/>
                <a:gd name="T12" fmla="*/ 1 w 147"/>
                <a:gd name="T13" fmla="*/ 1 h 385"/>
                <a:gd name="T14" fmla="*/ 1 w 147"/>
                <a:gd name="T15" fmla="*/ 1 h 385"/>
                <a:gd name="T16" fmla="*/ 1 w 147"/>
                <a:gd name="T17" fmla="*/ 1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385"/>
                <a:gd name="T29" fmla="*/ 147 w 147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385">
                  <a:moveTo>
                    <a:pt x="77" y="0"/>
                  </a:moveTo>
                  <a:lnTo>
                    <a:pt x="18" y="85"/>
                  </a:lnTo>
                  <a:lnTo>
                    <a:pt x="0" y="122"/>
                  </a:lnTo>
                  <a:lnTo>
                    <a:pt x="37" y="158"/>
                  </a:lnTo>
                  <a:lnTo>
                    <a:pt x="73" y="213"/>
                  </a:lnTo>
                  <a:lnTo>
                    <a:pt x="128" y="267"/>
                  </a:lnTo>
                  <a:lnTo>
                    <a:pt x="128" y="304"/>
                  </a:lnTo>
                  <a:lnTo>
                    <a:pt x="146" y="358"/>
                  </a:lnTo>
                  <a:lnTo>
                    <a:pt x="125" y="38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5" name="Freeform 23"/>
            <p:cNvSpPr>
              <a:spLocks/>
            </p:cNvSpPr>
            <p:nvPr/>
          </p:nvSpPr>
          <p:spPr bwMode="auto">
            <a:xfrm>
              <a:off x="1665" y="1929"/>
              <a:ext cx="201" cy="109"/>
            </a:xfrm>
            <a:custGeom>
              <a:avLst/>
              <a:gdLst>
                <a:gd name="T0" fmla="*/ 0 w 385"/>
                <a:gd name="T1" fmla="*/ 1 h 193"/>
                <a:gd name="T2" fmla="*/ 1 w 385"/>
                <a:gd name="T3" fmla="*/ 1 h 193"/>
                <a:gd name="T4" fmla="*/ 1 w 385"/>
                <a:gd name="T5" fmla="*/ 1 h 193"/>
                <a:gd name="T6" fmla="*/ 1 w 385"/>
                <a:gd name="T7" fmla="*/ 1 h 193"/>
                <a:gd name="T8" fmla="*/ 1 w 385"/>
                <a:gd name="T9" fmla="*/ 1 h 193"/>
                <a:gd name="T10" fmla="*/ 1 w 385"/>
                <a:gd name="T11" fmla="*/ 1 h 193"/>
                <a:gd name="T12" fmla="*/ 1 w 385"/>
                <a:gd name="T13" fmla="*/ 1 h 193"/>
                <a:gd name="T14" fmla="*/ 1 w 385"/>
                <a:gd name="T15" fmla="*/ 1 h 193"/>
                <a:gd name="T16" fmla="*/ 1 w 385"/>
                <a:gd name="T17" fmla="*/ 0 h 193"/>
                <a:gd name="T18" fmla="*/ 1 w 385"/>
                <a:gd name="T19" fmla="*/ 1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5"/>
                <a:gd name="T31" fmla="*/ 0 h 193"/>
                <a:gd name="T32" fmla="*/ 385 w 385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5" h="193">
                  <a:moveTo>
                    <a:pt x="0" y="192"/>
                  </a:moveTo>
                  <a:lnTo>
                    <a:pt x="72" y="110"/>
                  </a:lnTo>
                  <a:lnTo>
                    <a:pt x="90" y="56"/>
                  </a:lnTo>
                  <a:lnTo>
                    <a:pt x="145" y="38"/>
                  </a:lnTo>
                  <a:lnTo>
                    <a:pt x="199" y="56"/>
                  </a:lnTo>
                  <a:lnTo>
                    <a:pt x="254" y="56"/>
                  </a:lnTo>
                  <a:lnTo>
                    <a:pt x="290" y="19"/>
                  </a:lnTo>
                  <a:lnTo>
                    <a:pt x="345" y="1"/>
                  </a:lnTo>
                  <a:lnTo>
                    <a:pt x="384" y="0"/>
                  </a:lnTo>
                  <a:lnTo>
                    <a:pt x="363" y="3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6" name="Freeform 24"/>
            <p:cNvSpPr>
              <a:spLocks/>
            </p:cNvSpPr>
            <p:nvPr/>
          </p:nvSpPr>
          <p:spPr bwMode="auto">
            <a:xfrm>
              <a:off x="2519" y="1874"/>
              <a:ext cx="176" cy="137"/>
            </a:xfrm>
            <a:custGeom>
              <a:avLst/>
              <a:gdLst>
                <a:gd name="T0" fmla="*/ 0 w 337"/>
                <a:gd name="T1" fmla="*/ 1 h 241"/>
                <a:gd name="T2" fmla="*/ 1 w 337"/>
                <a:gd name="T3" fmla="*/ 1 h 241"/>
                <a:gd name="T4" fmla="*/ 1 w 337"/>
                <a:gd name="T5" fmla="*/ 1 h 241"/>
                <a:gd name="T6" fmla="*/ 1 w 337"/>
                <a:gd name="T7" fmla="*/ 1 h 241"/>
                <a:gd name="T8" fmla="*/ 1 w 337"/>
                <a:gd name="T9" fmla="*/ 1 h 241"/>
                <a:gd name="T10" fmla="*/ 1 w 337"/>
                <a:gd name="T11" fmla="*/ 1 h 241"/>
                <a:gd name="T12" fmla="*/ 1 w 337"/>
                <a:gd name="T13" fmla="*/ 1 h 241"/>
                <a:gd name="T14" fmla="*/ 1 w 337"/>
                <a:gd name="T15" fmla="*/ 1 h 241"/>
                <a:gd name="T16" fmla="*/ 1 w 337"/>
                <a:gd name="T17" fmla="*/ 0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7"/>
                <a:gd name="T28" fmla="*/ 0 h 241"/>
                <a:gd name="T29" fmla="*/ 337 w 337"/>
                <a:gd name="T30" fmla="*/ 241 h 2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7" h="241">
                  <a:moveTo>
                    <a:pt x="0" y="240"/>
                  </a:moveTo>
                  <a:lnTo>
                    <a:pt x="77" y="170"/>
                  </a:lnTo>
                  <a:lnTo>
                    <a:pt x="131" y="152"/>
                  </a:lnTo>
                  <a:lnTo>
                    <a:pt x="168" y="134"/>
                  </a:lnTo>
                  <a:lnTo>
                    <a:pt x="204" y="97"/>
                  </a:lnTo>
                  <a:lnTo>
                    <a:pt x="241" y="79"/>
                  </a:lnTo>
                  <a:lnTo>
                    <a:pt x="295" y="43"/>
                  </a:lnTo>
                  <a:lnTo>
                    <a:pt x="331" y="6"/>
                  </a:lnTo>
                  <a:lnTo>
                    <a:pt x="33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0507" name="Rectangle 25"/>
            <p:cNvSpPr>
              <a:spLocks noChangeArrowheads="1"/>
            </p:cNvSpPr>
            <p:nvPr/>
          </p:nvSpPr>
          <p:spPr bwMode="auto">
            <a:xfrm>
              <a:off x="1032" y="1809"/>
              <a:ext cx="46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FF00FF"/>
                  </a:solidFill>
                  <a:latin typeface="Angsana New" pitchFamily="18" charset="-34"/>
                </a:rPr>
                <a:t>นครราชสีมา</a:t>
              </a:r>
            </a:p>
          </p:txBody>
        </p:sp>
        <p:sp>
          <p:nvSpPr>
            <p:cNvPr id="20508" name="Rectangle 26"/>
            <p:cNvSpPr>
              <a:spLocks noChangeArrowheads="1"/>
            </p:cNvSpPr>
            <p:nvPr/>
          </p:nvSpPr>
          <p:spPr bwMode="auto">
            <a:xfrm>
              <a:off x="1986" y="1836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บุรีรัมย์</a:t>
              </a:r>
            </a:p>
          </p:txBody>
        </p:sp>
        <p:sp>
          <p:nvSpPr>
            <p:cNvPr id="20509" name="Rectangle 27"/>
            <p:cNvSpPr>
              <a:spLocks noChangeArrowheads="1"/>
            </p:cNvSpPr>
            <p:nvPr/>
          </p:nvSpPr>
          <p:spPr bwMode="auto">
            <a:xfrm>
              <a:off x="304" y="2109"/>
              <a:ext cx="4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ปราจีนบุรี</a:t>
              </a:r>
            </a:p>
          </p:txBody>
        </p:sp>
        <p:sp>
          <p:nvSpPr>
            <p:cNvPr id="20510" name="Rectangle 28"/>
            <p:cNvSpPr>
              <a:spLocks noChangeArrowheads="1"/>
            </p:cNvSpPr>
            <p:nvPr/>
          </p:nvSpPr>
          <p:spPr bwMode="auto">
            <a:xfrm>
              <a:off x="1032" y="3745"/>
              <a:ext cx="35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จันทบุรี</a:t>
              </a:r>
            </a:p>
          </p:txBody>
        </p:sp>
        <p:sp>
          <p:nvSpPr>
            <p:cNvPr id="20511" name="Rectangle 29"/>
            <p:cNvSpPr>
              <a:spLocks noChangeArrowheads="1"/>
            </p:cNvSpPr>
            <p:nvPr/>
          </p:nvSpPr>
          <p:spPr bwMode="auto">
            <a:xfrm>
              <a:off x="1710" y="3200"/>
              <a:ext cx="993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1">
                  <a:solidFill>
                    <a:srgbClr val="333399"/>
                  </a:solidFill>
                  <a:latin typeface="Angsana New" pitchFamily="18" charset="-34"/>
                </a:rPr>
                <a:t>             </a:t>
              </a:r>
            </a:p>
            <a:p>
              <a:pPr defTabSz="762000" eaLnBrk="0" hangingPunct="0"/>
              <a:r>
                <a:rPr lang="en-US" sz="1800" b="1">
                  <a:solidFill>
                    <a:srgbClr val="333399"/>
                  </a:solidFill>
                  <a:latin typeface="Angsana New" pitchFamily="18" charset="-34"/>
                </a:rPr>
                <a:t>         </a:t>
              </a:r>
              <a:r>
                <a:rPr lang="en-US" b="1">
                  <a:solidFill>
                    <a:srgbClr val="FF00FF"/>
                  </a:solidFill>
                  <a:latin typeface="Angsana New" pitchFamily="18" charset="-34"/>
                </a:rPr>
                <a:t>CAMBODIA</a:t>
              </a:r>
              <a:endParaRPr lang="th-TH" b="1">
                <a:solidFill>
                  <a:srgbClr val="FF00FF"/>
                </a:solidFill>
                <a:latin typeface="Angsana New" pitchFamily="18" charset="-34"/>
              </a:endParaRPr>
            </a:p>
          </p:txBody>
        </p:sp>
        <p:sp>
          <p:nvSpPr>
            <p:cNvPr id="20512" name="Rectangle 30"/>
            <p:cNvSpPr>
              <a:spLocks noChangeArrowheads="1"/>
            </p:cNvSpPr>
            <p:nvPr/>
          </p:nvSpPr>
          <p:spPr bwMode="auto">
            <a:xfrm>
              <a:off x="1886" y="2064"/>
              <a:ext cx="4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ตาพระยา</a:t>
              </a:r>
            </a:p>
          </p:txBody>
        </p:sp>
        <p:sp>
          <p:nvSpPr>
            <p:cNvPr id="20513" name="Rectangle 31"/>
            <p:cNvSpPr>
              <a:spLocks noChangeArrowheads="1"/>
            </p:cNvSpPr>
            <p:nvPr/>
          </p:nvSpPr>
          <p:spPr bwMode="auto">
            <a:xfrm>
              <a:off x="856" y="2201"/>
              <a:ext cx="37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600" b="1">
                  <a:solidFill>
                    <a:srgbClr val="333399"/>
                  </a:solidFill>
                  <a:latin typeface="Angsana New" pitchFamily="18" charset="-34"/>
                </a:rPr>
                <a:t>MUENG</a:t>
              </a:r>
              <a:endParaRPr lang="th-TH" sz="1600" b="1">
                <a:solidFill>
                  <a:srgbClr val="333399"/>
                </a:solidFill>
                <a:latin typeface="Angsana New" pitchFamily="18" charset="-34"/>
              </a:endParaRPr>
            </a:p>
          </p:txBody>
        </p:sp>
        <p:sp>
          <p:nvSpPr>
            <p:cNvPr id="20514" name="Rectangle 32"/>
            <p:cNvSpPr>
              <a:spLocks noChangeArrowheads="1"/>
            </p:cNvSpPr>
            <p:nvPr/>
          </p:nvSpPr>
          <p:spPr bwMode="auto">
            <a:xfrm rot="-1500000">
              <a:off x="1232" y="2429"/>
              <a:ext cx="4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วัฒนานคร</a:t>
              </a:r>
            </a:p>
          </p:txBody>
        </p:sp>
        <p:sp>
          <p:nvSpPr>
            <p:cNvPr id="20515" name="Rectangle 33"/>
            <p:cNvSpPr>
              <a:spLocks noChangeArrowheads="1"/>
            </p:cNvSpPr>
            <p:nvPr/>
          </p:nvSpPr>
          <p:spPr bwMode="auto">
            <a:xfrm>
              <a:off x="1564" y="2934"/>
              <a:ext cx="5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อรัญประเทศ</a:t>
              </a:r>
            </a:p>
          </p:txBody>
        </p:sp>
        <p:sp>
          <p:nvSpPr>
            <p:cNvPr id="20516" name="Rectangle 34"/>
            <p:cNvSpPr>
              <a:spLocks noChangeArrowheads="1"/>
            </p:cNvSpPr>
            <p:nvPr/>
          </p:nvSpPr>
          <p:spPr bwMode="auto">
            <a:xfrm>
              <a:off x="505" y="3428"/>
              <a:ext cx="4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วังสมบูรณ์</a:t>
              </a:r>
            </a:p>
          </p:txBody>
        </p:sp>
        <p:sp>
          <p:nvSpPr>
            <p:cNvPr id="20517" name="Rectangle 35"/>
            <p:cNvSpPr>
              <a:spLocks noChangeArrowheads="1"/>
            </p:cNvSpPr>
            <p:nvPr/>
          </p:nvSpPr>
          <p:spPr bwMode="auto">
            <a:xfrm>
              <a:off x="1911" y="2501"/>
              <a:ext cx="31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โคกสูง</a:t>
              </a:r>
            </a:p>
          </p:txBody>
        </p:sp>
        <p:sp>
          <p:nvSpPr>
            <p:cNvPr id="20518" name="Rectangle 36"/>
            <p:cNvSpPr>
              <a:spLocks noChangeArrowheads="1"/>
            </p:cNvSpPr>
            <p:nvPr/>
          </p:nvSpPr>
          <p:spPr bwMode="auto">
            <a:xfrm>
              <a:off x="1333" y="3400"/>
              <a:ext cx="38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333399"/>
                  </a:solidFill>
                  <a:latin typeface="Angsana New" pitchFamily="18" charset="-34"/>
                </a:rPr>
                <a:t>คลองหาด</a:t>
              </a:r>
            </a:p>
          </p:txBody>
        </p:sp>
        <p:sp>
          <p:nvSpPr>
            <p:cNvPr id="20519" name="Rectangle 37"/>
            <p:cNvSpPr>
              <a:spLocks noChangeArrowheads="1"/>
            </p:cNvSpPr>
            <p:nvPr/>
          </p:nvSpPr>
          <p:spPr bwMode="auto">
            <a:xfrm>
              <a:off x="756" y="3128"/>
              <a:ext cx="36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333399"/>
                  </a:solidFill>
                  <a:latin typeface="Angsana New" pitchFamily="18" charset="-34"/>
                </a:rPr>
                <a:t>วังน้ำเย็น</a:t>
              </a:r>
            </a:p>
          </p:txBody>
        </p:sp>
        <p:sp>
          <p:nvSpPr>
            <p:cNvPr id="20520" name="Rectangle 38"/>
            <p:cNvSpPr>
              <a:spLocks noChangeArrowheads="1"/>
            </p:cNvSpPr>
            <p:nvPr/>
          </p:nvSpPr>
          <p:spPr bwMode="auto">
            <a:xfrm>
              <a:off x="354" y="2829"/>
              <a:ext cx="454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333399"/>
                  </a:solidFill>
                  <a:latin typeface="Angsana New" pitchFamily="18" charset="-34"/>
                </a:rPr>
                <a:t>เขาฉกรรณ์</a:t>
              </a:r>
            </a:p>
          </p:txBody>
        </p:sp>
      </p:grp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5422900" y="1844675"/>
            <a:ext cx="3506788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/>
          <a:p>
            <a:pPr eaLnBrk="0" hangingPunct="0"/>
            <a:r>
              <a:rPr lang="th-TH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พื้นที่ </a:t>
            </a:r>
            <a:r>
              <a:rPr lang="en-US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821.26 </a:t>
            </a:r>
            <a:r>
              <a:rPr lang="th-TH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ตร.กม.</a:t>
            </a:r>
            <a:endParaRPr lang="en-US" sz="3600" b="1" baseline="30000">
              <a:solidFill>
                <a:srgbClr val="333399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5410200" y="2730500"/>
            <a:ext cx="3733800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/>
          <a:p>
            <a:pPr eaLnBrk="0" hangingPunct="0"/>
            <a:r>
              <a:rPr lang="th-TH" sz="3600" b="1" dirty="0" smtClean="0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12 </a:t>
            </a:r>
            <a:r>
              <a:rPr lang="th-TH" sz="3600" b="1" dirty="0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ตำบล 1 เทศบาลเมือง</a:t>
            </a:r>
          </a:p>
        </p:txBody>
      </p:sp>
      <p:sp>
        <p:nvSpPr>
          <p:cNvPr id="20490" name="Text Box 6"/>
          <p:cNvSpPr txBox="1">
            <a:spLocks noChangeArrowheads="1"/>
          </p:cNvSpPr>
          <p:nvPr/>
        </p:nvSpPr>
        <p:spPr bwMode="auto">
          <a:xfrm>
            <a:off x="5410200" y="3644900"/>
            <a:ext cx="3733800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/>
          <a:p>
            <a:pPr eaLnBrk="0" hangingPunct="0"/>
            <a:r>
              <a:rPr lang="th-TH" sz="3600" b="1" dirty="0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4 เทศบาลตำบล 3 </a:t>
            </a:r>
            <a:r>
              <a:rPr lang="th-TH" sz="3600" b="1" dirty="0" err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อบต.</a:t>
            </a:r>
            <a:endParaRPr lang="th-TH" sz="3600" b="1" dirty="0">
              <a:solidFill>
                <a:srgbClr val="333399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491" name="Text Box 4"/>
          <p:cNvSpPr txBox="1">
            <a:spLocks noChangeArrowheads="1"/>
          </p:cNvSpPr>
          <p:nvPr/>
        </p:nvSpPr>
        <p:spPr bwMode="auto">
          <a:xfrm>
            <a:off x="5410200" y="4559300"/>
            <a:ext cx="3733800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 114 </a:t>
            </a:r>
            <a:r>
              <a:rPr lang="th-TH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หมู่บ้าน 18 ชุมชน</a:t>
            </a:r>
          </a:p>
        </p:txBody>
      </p:sp>
      <p:sp>
        <p:nvSpPr>
          <p:cNvPr id="20492" name="Text Box 4"/>
          <p:cNvSpPr txBox="1">
            <a:spLocks noChangeArrowheads="1"/>
          </p:cNvSpPr>
          <p:nvPr/>
        </p:nvSpPr>
        <p:spPr bwMode="auto">
          <a:xfrm>
            <a:off x="5364163" y="5445125"/>
            <a:ext cx="3090862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30,782 </a:t>
            </a:r>
            <a:r>
              <a:rPr lang="th-TH" sz="3600" b="1">
                <a:solidFill>
                  <a:srgbClr val="333399"/>
                </a:solidFill>
                <a:latin typeface="FreesiaUPC" pitchFamily="34" charset="-34"/>
                <a:cs typeface="FreesiaUPC" pitchFamily="34" charset="-34"/>
              </a:rPr>
              <a:t>หลังคาเรือน</a:t>
            </a:r>
          </a:p>
        </p:txBody>
      </p:sp>
      <p:pic>
        <p:nvPicPr>
          <p:cNvPr id="41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4</a:t>
            </a:r>
            <a:endParaRPr lang="th-TH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0" y="304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893763" y="1622425"/>
            <a:ext cx="77311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854450" y="952500"/>
            <a:ext cx="1574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3697288" y="2271713"/>
            <a:ext cx="15986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733425" y="4584700"/>
            <a:ext cx="1227138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2174875" y="5070475"/>
            <a:ext cx="14684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228600" y="3429000"/>
            <a:ext cx="15716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52941" name="Rectangle 13"/>
          <p:cNvSpPr>
            <a:spLocks noChangeArrowheads="1"/>
          </p:cNvSpPr>
          <p:nvPr/>
        </p:nvSpPr>
        <p:spPr bwMode="auto">
          <a:xfrm>
            <a:off x="4057650" y="981075"/>
            <a:ext cx="141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altLang="zh-CN" b="1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อ</a:t>
            </a:r>
            <a:r>
              <a:rPr lang="en-US" altLang="zh-CN" b="1">
                <a:solidFill>
                  <a:srgbClr val="FFFF00"/>
                </a:solidFill>
                <a:latin typeface="FreesiaUPC" pitchFamily="34" charset="-34"/>
                <a:ea typeface="SimSun" pitchFamily="2" charset="-122"/>
                <a:cs typeface="FreesiaUPC" pitchFamily="34" charset="-34"/>
              </a:rPr>
              <a:t>.</a:t>
            </a:r>
            <a:r>
              <a:rPr lang="th-TH" altLang="zh-CN" b="1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ตาพระยา</a:t>
            </a:r>
            <a:endParaRPr lang="th-TH" b="1">
              <a:solidFill>
                <a:srgbClr val="FFFF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971550" y="5300663"/>
            <a:ext cx="1455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อ</a:t>
            </a:r>
            <a:r>
              <a:rPr lang="en-US" b="1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.</a:t>
            </a:r>
            <a:r>
              <a:rPr lang="th-TH" b="1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คลองหาด</a:t>
            </a:r>
          </a:p>
        </p:txBody>
      </p:sp>
      <p:sp>
        <p:nvSpPr>
          <p:cNvPr id="252943" name="Rectangle 15"/>
          <p:cNvSpPr>
            <a:spLocks noChangeArrowheads="1"/>
          </p:cNvSpPr>
          <p:nvPr/>
        </p:nvSpPr>
        <p:spPr bwMode="auto">
          <a:xfrm>
            <a:off x="3643313" y="2262188"/>
            <a:ext cx="110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altLang="zh-CN" b="1" dirty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อ.โคกสูง</a:t>
            </a:r>
            <a:endParaRPr lang="th-TH" b="1" dirty="0">
              <a:solidFill>
                <a:srgbClr val="FFFF00"/>
              </a:solidFill>
              <a:latin typeface="FreesiaUPC" pitchFamily="34" charset="-34"/>
              <a:cs typeface="FreesiaUPC" pitchFamily="34" charset="-34"/>
            </a:endParaRPr>
          </a:p>
        </p:txBody>
      </p:sp>
      <p:grpSp>
        <p:nvGrpSpPr>
          <p:cNvPr id="22543" name="Group 28"/>
          <p:cNvGrpSpPr>
            <a:grpSpLocks/>
          </p:cNvGrpSpPr>
          <p:nvPr/>
        </p:nvGrpSpPr>
        <p:grpSpPr bwMode="auto">
          <a:xfrm>
            <a:off x="2416175" y="2362200"/>
            <a:ext cx="1785938" cy="2662238"/>
            <a:chOff x="2591" y="1755"/>
            <a:chExt cx="601" cy="1089"/>
          </a:xfrm>
        </p:grpSpPr>
        <p:sp>
          <p:nvSpPr>
            <p:cNvPr id="22582" name="Freeform 29"/>
            <p:cNvSpPr>
              <a:spLocks/>
            </p:cNvSpPr>
            <p:nvPr/>
          </p:nvSpPr>
          <p:spPr bwMode="auto">
            <a:xfrm>
              <a:off x="2591" y="1755"/>
              <a:ext cx="601" cy="1089"/>
            </a:xfrm>
            <a:custGeom>
              <a:avLst/>
              <a:gdLst>
                <a:gd name="T0" fmla="*/ 368 w 601"/>
                <a:gd name="T1" fmla="*/ 29 h 1089"/>
                <a:gd name="T2" fmla="*/ 395 w 601"/>
                <a:gd name="T3" fmla="*/ 67 h 1089"/>
                <a:gd name="T4" fmla="*/ 422 w 601"/>
                <a:gd name="T5" fmla="*/ 114 h 1089"/>
                <a:gd name="T6" fmla="*/ 457 w 601"/>
                <a:gd name="T7" fmla="*/ 152 h 1089"/>
                <a:gd name="T8" fmla="*/ 484 w 601"/>
                <a:gd name="T9" fmla="*/ 199 h 1089"/>
                <a:gd name="T10" fmla="*/ 520 w 601"/>
                <a:gd name="T11" fmla="*/ 247 h 1089"/>
                <a:gd name="T12" fmla="*/ 556 w 601"/>
                <a:gd name="T13" fmla="*/ 284 h 1089"/>
                <a:gd name="T14" fmla="*/ 574 w 601"/>
                <a:gd name="T15" fmla="*/ 332 h 1089"/>
                <a:gd name="T16" fmla="*/ 601 w 601"/>
                <a:gd name="T17" fmla="*/ 379 h 1089"/>
                <a:gd name="T18" fmla="*/ 583 w 601"/>
                <a:gd name="T19" fmla="*/ 417 h 1089"/>
                <a:gd name="T20" fmla="*/ 547 w 601"/>
                <a:gd name="T21" fmla="*/ 445 h 1089"/>
                <a:gd name="T22" fmla="*/ 511 w 601"/>
                <a:gd name="T23" fmla="*/ 464 h 1089"/>
                <a:gd name="T24" fmla="*/ 484 w 601"/>
                <a:gd name="T25" fmla="*/ 502 h 1089"/>
                <a:gd name="T26" fmla="*/ 457 w 601"/>
                <a:gd name="T27" fmla="*/ 568 h 1089"/>
                <a:gd name="T28" fmla="*/ 449 w 601"/>
                <a:gd name="T29" fmla="*/ 606 h 1089"/>
                <a:gd name="T30" fmla="*/ 484 w 601"/>
                <a:gd name="T31" fmla="*/ 635 h 1089"/>
                <a:gd name="T32" fmla="*/ 520 w 601"/>
                <a:gd name="T33" fmla="*/ 673 h 1089"/>
                <a:gd name="T34" fmla="*/ 547 w 601"/>
                <a:gd name="T35" fmla="*/ 710 h 1089"/>
                <a:gd name="T36" fmla="*/ 511 w 601"/>
                <a:gd name="T37" fmla="*/ 729 h 1089"/>
                <a:gd name="T38" fmla="*/ 457 w 601"/>
                <a:gd name="T39" fmla="*/ 777 h 1089"/>
                <a:gd name="T40" fmla="*/ 440 w 601"/>
                <a:gd name="T41" fmla="*/ 815 h 1089"/>
                <a:gd name="T42" fmla="*/ 404 w 601"/>
                <a:gd name="T43" fmla="*/ 834 h 1089"/>
                <a:gd name="T44" fmla="*/ 368 w 601"/>
                <a:gd name="T45" fmla="*/ 834 h 1089"/>
                <a:gd name="T46" fmla="*/ 305 w 601"/>
                <a:gd name="T47" fmla="*/ 824 h 1089"/>
                <a:gd name="T48" fmla="*/ 269 w 601"/>
                <a:gd name="T49" fmla="*/ 834 h 1089"/>
                <a:gd name="T50" fmla="*/ 224 w 601"/>
                <a:gd name="T51" fmla="*/ 834 h 1089"/>
                <a:gd name="T52" fmla="*/ 188 w 601"/>
                <a:gd name="T53" fmla="*/ 834 h 1089"/>
                <a:gd name="T54" fmla="*/ 143 w 601"/>
                <a:gd name="T55" fmla="*/ 815 h 1089"/>
                <a:gd name="T56" fmla="*/ 107 w 601"/>
                <a:gd name="T57" fmla="*/ 824 h 1089"/>
                <a:gd name="T58" fmla="*/ 90 w 601"/>
                <a:gd name="T59" fmla="*/ 871 h 1089"/>
                <a:gd name="T60" fmla="*/ 98 w 601"/>
                <a:gd name="T61" fmla="*/ 938 h 1089"/>
                <a:gd name="T62" fmla="*/ 116 w 601"/>
                <a:gd name="T63" fmla="*/ 995 h 1089"/>
                <a:gd name="T64" fmla="*/ 125 w 601"/>
                <a:gd name="T65" fmla="*/ 1042 h 1089"/>
                <a:gd name="T66" fmla="*/ 98 w 601"/>
                <a:gd name="T67" fmla="*/ 1089 h 1089"/>
                <a:gd name="T68" fmla="*/ 63 w 601"/>
                <a:gd name="T69" fmla="*/ 1051 h 1089"/>
                <a:gd name="T70" fmla="*/ 36 w 601"/>
                <a:gd name="T71" fmla="*/ 1013 h 1089"/>
                <a:gd name="T72" fmla="*/ 9 w 601"/>
                <a:gd name="T73" fmla="*/ 966 h 1089"/>
                <a:gd name="T74" fmla="*/ 9 w 601"/>
                <a:gd name="T75" fmla="*/ 928 h 1089"/>
                <a:gd name="T76" fmla="*/ 36 w 601"/>
                <a:gd name="T77" fmla="*/ 890 h 1089"/>
                <a:gd name="T78" fmla="*/ 45 w 601"/>
                <a:gd name="T79" fmla="*/ 834 h 1089"/>
                <a:gd name="T80" fmla="*/ 72 w 601"/>
                <a:gd name="T81" fmla="*/ 767 h 1089"/>
                <a:gd name="T82" fmla="*/ 81 w 601"/>
                <a:gd name="T83" fmla="*/ 720 h 1089"/>
                <a:gd name="T84" fmla="*/ 81 w 601"/>
                <a:gd name="T85" fmla="*/ 663 h 1089"/>
                <a:gd name="T86" fmla="*/ 81 w 601"/>
                <a:gd name="T87" fmla="*/ 616 h 1089"/>
                <a:gd name="T88" fmla="*/ 107 w 601"/>
                <a:gd name="T89" fmla="*/ 587 h 1089"/>
                <a:gd name="T90" fmla="*/ 143 w 601"/>
                <a:gd name="T91" fmla="*/ 578 h 1089"/>
                <a:gd name="T92" fmla="*/ 161 w 601"/>
                <a:gd name="T93" fmla="*/ 540 h 1089"/>
                <a:gd name="T94" fmla="*/ 188 w 601"/>
                <a:gd name="T95" fmla="*/ 493 h 1089"/>
                <a:gd name="T96" fmla="*/ 224 w 601"/>
                <a:gd name="T97" fmla="*/ 445 h 1089"/>
                <a:gd name="T98" fmla="*/ 233 w 601"/>
                <a:gd name="T99" fmla="*/ 389 h 1089"/>
                <a:gd name="T100" fmla="*/ 215 w 601"/>
                <a:gd name="T101" fmla="*/ 341 h 1089"/>
                <a:gd name="T102" fmla="*/ 197 w 601"/>
                <a:gd name="T103" fmla="*/ 284 h 1089"/>
                <a:gd name="T104" fmla="*/ 179 w 601"/>
                <a:gd name="T105" fmla="*/ 237 h 1089"/>
                <a:gd name="T106" fmla="*/ 179 w 601"/>
                <a:gd name="T107" fmla="*/ 180 h 1089"/>
                <a:gd name="T108" fmla="*/ 206 w 601"/>
                <a:gd name="T109" fmla="*/ 142 h 1089"/>
                <a:gd name="T110" fmla="*/ 233 w 601"/>
                <a:gd name="T111" fmla="*/ 95 h 1089"/>
                <a:gd name="T112" fmla="*/ 260 w 601"/>
                <a:gd name="T113" fmla="*/ 48 h 1089"/>
                <a:gd name="T114" fmla="*/ 296 w 601"/>
                <a:gd name="T115" fmla="*/ 19 h 1089"/>
                <a:gd name="T116" fmla="*/ 332 w 601"/>
                <a:gd name="T117" fmla="*/ 10 h 10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1"/>
                <a:gd name="T178" fmla="*/ 0 h 1089"/>
                <a:gd name="T179" fmla="*/ 601 w 601"/>
                <a:gd name="T180" fmla="*/ 1089 h 10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1" h="1089">
                  <a:moveTo>
                    <a:pt x="359" y="0"/>
                  </a:moveTo>
                  <a:lnTo>
                    <a:pt x="350" y="10"/>
                  </a:lnTo>
                  <a:lnTo>
                    <a:pt x="359" y="29"/>
                  </a:lnTo>
                  <a:lnTo>
                    <a:pt x="368" y="29"/>
                  </a:lnTo>
                  <a:lnTo>
                    <a:pt x="377" y="38"/>
                  </a:lnTo>
                  <a:lnTo>
                    <a:pt x="386" y="38"/>
                  </a:lnTo>
                  <a:lnTo>
                    <a:pt x="395" y="57"/>
                  </a:lnTo>
                  <a:lnTo>
                    <a:pt x="395" y="67"/>
                  </a:lnTo>
                  <a:lnTo>
                    <a:pt x="404" y="76"/>
                  </a:lnTo>
                  <a:lnTo>
                    <a:pt x="413" y="95"/>
                  </a:lnTo>
                  <a:lnTo>
                    <a:pt x="422" y="105"/>
                  </a:lnTo>
                  <a:lnTo>
                    <a:pt x="422" y="114"/>
                  </a:lnTo>
                  <a:lnTo>
                    <a:pt x="431" y="124"/>
                  </a:lnTo>
                  <a:lnTo>
                    <a:pt x="440" y="133"/>
                  </a:lnTo>
                  <a:lnTo>
                    <a:pt x="449" y="142"/>
                  </a:lnTo>
                  <a:lnTo>
                    <a:pt x="457" y="152"/>
                  </a:lnTo>
                  <a:lnTo>
                    <a:pt x="466" y="161"/>
                  </a:lnTo>
                  <a:lnTo>
                    <a:pt x="475" y="171"/>
                  </a:lnTo>
                  <a:lnTo>
                    <a:pt x="484" y="180"/>
                  </a:lnTo>
                  <a:lnTo>
                    <a:pt x="484" y="199"/>
                  </a:lnTo>
                  <a:lnTo>
                    <a:pt x="493" y="209"/>
                  </a:lnTo>
                  <a:lnTo>
                    <a:pt x="502" y="218"/>
                  </a:lnTo>
                  <a:lnTo>
                    <a:pt x="511" y="237"/>
                  </a:lnTo>
                  <a:lnTo>
                    <a:pt x="520" y="247"/>
                  </a:lnTo>
                  <a:lnTo>
                    <a:pt x="529" y="256"/>
                  </a:lnTo>
                  <a:lnTo>
                    <a:pt x="538" y="266"/>
                  </a:lnTo>
                  <a:lnTo>
                    <a:pt x="547" y="275"/>
                  </a:lnTo>
                  <a:lnTo>
                    <a:pt x="556" y="284"/>
                  </a:lnTo>
                  <a:lnTo>
                    <a:pt x="556" y="294"/>
                  </a:lnTo>
                  <a:lnTo>
                    <a:pt x="565" y="313"/>
                  </a:lnTo>
                  <a:lnTo>
                    <a:pt x="574" y="322"/>
                  </a:lnTo>
                  <a:lnTo>
                    <a:pt x="574" y="332"/>
                  </a:lnTo>
                  <a:lnTo>
                    <a:pt x="583" y="351"/>
                  </a:lnTo>
                  <a:lnTo>
                    <a:pt x="592" y="351"/>
                  </a:lnTo>
                  <a:lnTo>
                    <a:pt x="601" y="360"/>
                  </a:lnTo>
                  <a:lnTo>
                    <a:pt x="601" y="379"/>
                  </a:lnTo>
                  <a:lnTo>
                    <a:pt x="601" y="389"/>
                  </a:lnTo>
                  <a:lnTo>
                    <a:pt x="601" y="398"/>
                  </a:lnTo>
                  <a:lnTo>
                    <a:pt x="592" y="408"/>
                  </a:lnTo>
                  <a:lnTo>
                    <a:pt x="583" y="417"/>
                  </a:lnTo>
                  <a:lnTo>
                    <a:pt x="574" y="417"/>
                  </a:lnTo>
                  <a:lnTo>
                    <a:pt x="565" y="426"/>
                  </a:lnTo>
                  <a:lnTo>
                    <a:pt x="556" y="436"/>
                  </a:lnTo>
                  <a:lnTo>
                    <a:pt x="547" y="445"/>
                  </a:lnTo>
                  <a:lnTo>
                    <a:pt x="538" y="445"/>
                  </a:lnTo>
                  <a:lnTo>
                    <a:pt x="529" y="455"/>
                  </a:lnTo>
                  <a:lnTo>
                    <a:pt x="520" y="455"/>
                  </a:lnTo>
                  <a:lnTo>
                    <a:pt x="511" y="464"/>
                  </a:lnTo>
                  <a:lnTo>
                    <a:pt x="502" y="474"/>
                  </a:lnTo>
                  <a:lnTo>
                    <a:pt x="493" y="483"/>
                  </a:lnTo>
                  <a:lnTo>
                    <a:pt x="484" y="502"/>
                  </a:lnTo>
                  <a:lnTo>
                    <a:pt x="475" y="521"/>
                  </a:lnTo>
                  <a:lnTo>
                    <a:pt x="466" y="531"/>
                  </a:lnTo>
                  <a:lnTo>
                    <a:pt x="457" y="550"/>
                  </a:lnTo>
                  <a:lnTo>
                    <a:pt x="457" y="568"/>
                  </a:lnTo>
                  <a:lnTo>
                    <a:pt x="449" y="578"/>
                  </a:lnTo>
                  <a:lnTo>
                    <a:pt x="440" y="578"/>
                  </a:lnTo>
                  <a:lnTo>
                    <a:pt x="440" y="597"/>
                  </a:lnTo>
                  <a:lnTo>
                    <a:pt x="449" y="606"/>
                  </a:lnTo>
                  <a:lnTo>
                    <a:pt x="457" y="616"/>
                  </a:lnTo>
                  <a:lnTo>
                    <a:pt x="466" y="616"/>
                  </a:lnTo>
                  <a:lnTo>
                    <a:pt x="475" y="625"/>
                  </a:lnTo>
                  <a:lnTo>
                    <a:pt x="484" y="635"/>
                  </a:lnTo>
                  <a:lnTo>
                    <a:pt x="493" y="654"/>
                  </a:lnTo>
                  <a:lnTo>
                    <a:pt x="502" y="663"/>
                  </a:lnTo>
                  <a:lnTo>
                    <a:pt x="511" y="663"/>
                  </a:lnTo>
                  <a:lnTo>
                    <a:pt x="520" y="673"/>
                  </a:lnTo>
                  <a:lnTo>
                    <a:pt x="529" y="682"/>
                  </a:lnTo>
                  <a:lnTo>
                    <a:pt x="538" y="692"/>
                  </a:lnTo>
                  <a:lnTo>
                    <a:pt x="547" y="701"/>
                  </a:lnTo>
                  <a:lnTo>
                    <a:pt x="547" y="710"/>
                  </a:lnTo>
                  <a:lnTo>
                    <a:pt x="538" y="720"/>
                  </a:lnTo>
                  <a:lnTo>
                    <a:pt x="529" y="720"/>
                  </a:lnTo>
                  <a:lnTo>
                    <a:pt x="520" y="729"/>
                  </a:lnTo>
                  <a:lnTo>
                    <a:pt x="511" y="729"/>
                  </a:lnTo>
                  <a:lnTo>
                    <a:pt x="502" y="739"/>
                  </a:lnTo>
                  <a:lnTo>
                    <a:pt x="493" y="748"/>
                  </a:lnTo>
                  <a:lnTo>
                    <a:pt x="484" y="758"/>
                  </a:lnTo>
                  <a:lnTo>
                    <a:pt x="457" y="777"/>
                  </a:lnTo>
                  <a:lnTo>
                    <a:pt x="457" y="796"/>
                  </a:lnTo>
                  <a:lnTo>
                    <a:pt x="457" y="805"/>
                  </a:lnTo>
                  <a:lnTo>
                    <a:pt x="449" y="815"/>
                  </a:lnTo>
                  <a:lnTo>
                    <a:pt x="440" y="815"/>
                  </a:lnTo>
                  <a:lnTo>
                    <a:pt x="431" y="824"/>
                  </a:lnTo>
                  <a:lnTo>
                    <a:pt x="422" y="824"/>
                  </a:lnTo>
                  <a:lnTo>
                    <a:pt x="413" y="834"/>
                  </a:lnTo>
                  <a:lnTo>
                    <a:pt x="404" y="834"/>
                  </a:lnTo>
                  <a:lnTo>
                    <a:pt x="395" y="834"/>
                  </a:lnTo>
                  <a:lnTo>
                    <a:pt x="386" y="843"/>
                  </a:lnTo>
                  <a:lnTo>
                    <a:pt x="377" y="834"/>
                  </a:lnTo>
                  <a:lnTo>
                    <a:pt x="368" y="834"/>
                  </a:lnTo>
                  <a:lnTo>
                    <a:pt x="359" y="834"/>
                  </a:lnTo>
                  <a:lnTo>
                    <a:pt x="332" y="824"/>
                  </a:lnTo>
                  <a:lnTo>
                    <a:pt x="314" y="824"/>
                  </a:lnTo>
                  <a:lnTo>
                    <a:pt x="305" y="824"/>
                  </a:lnTo>
                  <a:lnTo>
                    <a:pt x="296" y="824"/>
                  </a:lnTo>
                  <a:lnTo>
                    <a:pt x="287" y="824"/>
                  </a:lnTo>
                  <a:lnTo>
                    <a:pt x="278" y="834"/>
                  </a:lnTo>
                  <a:lnTo>
                    <a:pt x="269" y="834"/>
                  </a:lnTo>
                  <a:lnTo>
                    <a:pt x="260" y="834"/>
                  </a:lnTo>
                  <a:lnTo>
                    <a:pt x="251" y="834"/>
                  </a:lnTo>
                  <a:lnTo>
                    <a:pt x="242" y="834"/>
                  </a:lnTo>
                  <a:lnTo>
                    <a:pt x="224" y="834"/>
                  </a:lnTo>
                  <a:lnTo>
                    <a:pt x="215" y="834"/>
                  </a:lnTo>
                  <a:lnTo>
                    <a:pt x="206" y="834"/>
                  </a:lnTo>
                  <a:lnTo>
                    <a:pt x="197" y="834"/>
                  </a:lnTo>
                  <a:lnTo>
                    <a:pt x="188" y="834"/>
                  </a:lnTo>
                  <a:lnTo>
                    <a:pt x="170" y="824"/>
                  </a:lnTo>
                  <a:lnTo>
                    <a:pt x="161" y="824"/>
                  </a:lnTo>
                  <a:lnTo>
                    <a:pt x="152" y="815"/>
                  </a:lnTo>
                  <a:lnTo>
                    <a:pt x="143" y="815"/>
                  </a:lnTo>
                  <a:lnTo>
                    <a:pt x="134" y="815"/>
                  </a:lnTo>
                  <a:lnTo>
                    <a:pt x="125" y="815"/>
                  </a:lnTo>
                  <a:lnTo>
                    <a:pt x="116" y="815"/>
                  </a:lnTo>
                  <a:lnTo>
                    <a:pt x="107" y="824"/>
                  </a:lnTo>
                  <a:lnTo>
                    <a:pt x="98" y="834"/>
                  </a:lnTo>
                  <a:lnTo>
                    <a:pt x="98" y="853"/>
                  </a:lnTo>
                  <a:lnTo>
                    <a:pt x="98" y="862"/>
                  </a:lnTo>
                  <a:lnTo>
                    <a:pt x="90" y="871"/>
                  </a:lnTo>
                  <a:lnTo>
                    <a:pt x="90" y="890"/>
                  </a:lnTo>
                  <a:lnTo>
                    <a:pt x="90" y="900"/>
                  </a:lnTo>
                  <a:lnTo>
                    <a:pt x="90" y="928"/>
                  </a:lnTo>
                  <a:lnTo>
                    <a:pt x="98" y="938"/>
                  </a:lnTo>
                  <a:lnTo>
                    <a:pt x="98" y="957"/>
                  </a:lnTo>
                  <a:lnTo>
                    <a:pt x="107" y="966"/>
                  </a:lnTo>
                  <a:lnTo>
                    <a:pt x="116" y="976"/>
                  </a:lnTo>
                  <a:lnTo>
                    <a:pt x="116" y="995"/>
                  </a:lnTo>
                  <a:lnTo>
                    <a:pt x="125" y="1004"/>
                  </a:lnTo>
                  <a:lnTo>
                    <a:pt x="125" y="1023"/>
                  </a:lnTo>
                  <a:lnTo>
                    <a:pt x="125" y="1032"/>
                  </a:lnTo>
                  <a:lnTo>
                    <a:pt x="125" y="1042"/>
                  </a:lnTo>
                  <a:lnTo>
                    <a:pt x="116" y="1061"/>
                  </a:lnTo>
                  <a:lnTo>
                    <a:pt x="116" y="1070"/>
                  </a:lnTo>
                  <a:lnTo>
                    <a:pt x="107" y="1080"/>
                  </a:lnTo>
                  <a:lnTo>
                    <a:pt x="98" y="1089"/>
                  </a:lnTo>
                  <a:lnTo>
                    <a:pt x="90" y="1089"/>
                  </a:lnTo>
                  <a:lnTo>
                    <a:pt x="81" y="1080"/>
                  </a:lnTo>
                  <a:lnTo>
                    <a:pt x="72" y="1070"/>
                  </a:lnTo>
                  <a:lnTo>
                    <a:pt x="63" y="1051"/>
                  </a:lnTo>
                  <a:lnTo>
                    <a:pt x="54" y="1051"/>
                  </a:lnTo>
                  <a:lnTo>
                    <a:pt x="54" y="1042"/>
                  </a:lnTo>
                  <a:lnTo>
                    <a:pt x="45" y="1023"/>
                  </a:lnTo>
                  <a:lnTo>
                    <a:pt x="36" y="1013"/>
                  </a:lnTo>
                  <a:lnTo>
                    <a:pt x="27" y="1004"/>
                  </a:lnTo>
                  <a:lnTo>
                    <a:pt x="27" y="995"/>
                  </a:lnTo>
                  <a:lnTo>
                    <a:pt x="18" y="985"/>
                  </a:lnTo>
                  <a:lnTo>
                    <a:pt x="9" y="966"/>
                  </a:lnTo>
                  <a:lnTo>
                    <a:pt x="0" y="966"/>
                  </a:lnTo>
                  <a:lnTo>
                    <a:pt x="0" y="947"/>
                  </a:lnTo>
                  <a:lnTo>
                    <a:pt x="0" y="938"/>
                  </a:lnTo>
                  <a:lnTo>
                    <a:pt x="9" y="928"/>
                  </a:lnTo>
                  <a:lnTo>
                    <a:pt x="18" y="919"/>
                  </a:lnTo>
                  <a:lnTo>
                    <a:pt x="27" y="909"/>
                  </a:lnTo>
                  <a:lnTo>
                    <a:pt x="36" y="900"/>
                  </a:lnTo>
                  <a:lnTo>
                    <a:pt x="36" y="890"/>
                  </a:lnTo>
                  <a:lnTo>
                    <a:pt x="45" y="871"/>
                  </a:lnTo>
                  <a:lnTo>
                    <a:pt x="45" y="853"/>
                  </a:lnTo>
                  <a:lnTo>
                    <a:pt x="45" y="843"/>
                  </a:lnTo>
                  <a:lnTo>
                    <a:pt x="45" y="834"/>
                  </a:lnTo>
                  <a:lnTo>
                    <a:pt x="54" y="815"/>
                  </a:lnTo>
                  <a:lnTo>
                    <a:pt x="54" y="796"/>
                  </a:lnTo>
                  <a:lnTo>
                    <a:pt x="63" y="777"/>
                  </a:lnTo>
                  <a:lnTo>
                    <a:pt x="72" y="767"/>
                  </a:lnTo>
                  <a:lnTo>
                    <a:pt x="81" y="758"/>
                  </a:lnTo>
                  <a:lnTo>
                    <a:pt x="81" y="739"/>
                  </a:lnTo>
                  <a:lnTo>
                    <a:pt x="81" y="729"/>
                  </a:lnTo>
                  <a:lnTo>
                    <a:pt x="81" y="720"/>
                  </a:lnTo>
                  <a:lnTo>
                    <a:pt x="81" y="701"/>
                  </a:lnTo>
                  <a:lnTo>
                    <a:pt x="81" y="692"/>
                  </a:lnTo>
                  <a:lnTo>
                    <a:pt x="81" y="682"/>
                  </a:lnTo>
                  <a:lnTo>
                    <a:pt x="81" y="663"/>
                  </a:lnTo>
                  <a:lnTo>
                    <a:pt x="81" y="654"/>
                  </a:lnTo>
                  <a:lnTo>
                    <a:pt x="81" y="644"/>
                  </a:lnTo>
                  <a:lnTo>
                    <a:pt x="81" y="625"/>
                  </a:lnTo>
                  <a:lnTo>
                    <a:pt x="81" y="616"/>
                  </a:lnTo>
                  <a:lnTo>
                    <a:pt x="81" y="606"/>
                  </a:lnTo>
                  <a:lnTo>
                    <a:pt x="90" y="597"/>
                  </a:lnTo>
                  <a:lnTo>
                    <a:pt x="98" y="597"/>
                  </a:lnTo>
                  <a:lnTo>
                    <a:pt x="107" y="587"/>
                  </a:lnTo>
                  <a:lnTo>
                    <a:pt x="116" y="587"/>
                  </a:lnTo>
                  <a:lnTo>
                    <a:pt x="125" y="578"/>
                  </a:lnTo>
                  <a:lnTo>
                    <a:pt x="134" y="578"/>
                  </a:lnTo>
                  <a:lnTo>
                    <a:pt x="143" y="578"/>
                  </a:lnTo>
                  <a:lnTo>
                    <a:pt x="152" y="578"/>
                  </a:lnTo>
                  <a:lnTo>
                    <a:pt x="152" y="568"/>
                  </a:lnTo>
                  <a:lnTo>
                    <a:pt x="161" y="550"/>
                  </a:lnTo>
                  <a:lnTo>
                    <a:pt x="161" y="540"/>
                  </a:lnTo>
                  <a:lnTo>
                    <a:pt x="170" y="531"/>
                  </a:lnTo>
                  <a:lnTo>
                    <a:pt x="179" y="512"/>
                  </a:lnTo>
                  <a:lnTo>
                    <a:pt x="179" y="502"/>
                  </a:lnTo>
                  <a:lnTo>
                    <a:pt x="188" y="493"/>
                  </a:lnTo>
                  <a:lnTo>
                    <a:pt x="197" y="483"/>
                  </a:lnTo>
                  <a:lnTo>
                    <a:pt x="206" y="464"/>
                  </a:lnTo>
                  <a:lnTo>
                    <a:pt x="215" y="455"/>
                  </a:lnTo>
                  <a:lnTo>
                    <a:pt x="224" y="445"/>
                  </a:lnTo>
                  <a:lnTo>
                    <a:pt x="233" y="426"/>
                  </a:lnTo>
                  <a:lnTo>
                    <a:pt x="233" y="417"/>
                  </a:lnTo>
                  <a:lnTo>
                    <a:pt x="233" y="408"/>
                  </a:lnTo>
                  <a:lnTo>
                    <a:pt x="233" y="389"/>
                  </a:lnTo>
                  <a:lnTo>
                    <a:pt x="233" y="379"/>
                  </a:lnTo>
                  <a:lnTo>
                    <a:pt x="233" y="370"/>
                  </a:lnTo>
                  <a:lnTo>
                    <a:pt x="233" y="351"/>
                  </a:lnTo>
                  <a:lnTo>
                    <a:pt x="215" y="341"/>
                  </a:lnTo>
                  <a:lnTo>
                    <a:pt x="215" y="322"/>
                  </a:lnTo>
                  <a:lnTo>
                    <a:pt x="206" y="313"/>
                  </a:lnTo>
                  <a:lnTo>
                    <a:pt x="197" y="303"/>
                  </a:lnTo>
                  <a:lnTo>
                    <a:pt x="197" y="284"/>
                  </a:lnTo>
                  <a:lnTo>
                    <a:pt x="188" y="275"/>
                  </a:lnTo>
                  <a:lnTo>
                    <a:pt x="188" y="266"/>
                  </a:lnTo>
                  <a:lnTo>
                    <a:pt x="188" y="247"/>
                  </a:lnTo>
                  <a:lnTo>
                    <a:pt x="179" y="237"/>
                  </a:lnTo>
                  <a:lnTo>
                    <a:pt x="179" y="218"/>
                  </a:lnTo>
                  <a:lnTo>
                    <a:pt x="179" y="209"/>
                  </a:lnTo>
                  <a:lnTo>
                    <a:pt x="179" y="199"/>
                  </a:lnTo>
                  <a:lnTo>
                    <a:pt x="179" y="180"/>
                  </a:lnTo>
                  <a:lnTo>
                    <a:pt x="179" y="171"/>
                  </a:lnTo>
                  <a:lnTo>
                    <a:pt x="188" y="161"/>
                  </a:lnTo>
                  <a:lnTo>
                    <a:pt x="197" y="152"/>
                  </a:lnTo>
                  <a:lnTo>
                    <a:pt x="206" y="142"/>
                  </a:lnTo>
                  <a:lnTo>
                    <a:pt x="215" y="124"/>
                  </a:lnTo>
                  <a:lnTo>
                    <a:pt x="224" y="114"/>
                  </a:lnTo>
                  <a:lnTo>
                    <a:pt x="233" y="105"/>
                  </a:lnTo>
                  <a:lnTo>
                    <a:pt x="233" y="95"/>
                  </a:lnTo>
                  <a:lnTo>
                    <a:pt x="242" y="76"/>
                  </a:lnTo>
                  <a:lnTo>
                    <a:pt x="251" y="67"/>
                  </a:lnTo>
                  <a:lnTo>
                    <a:pt x="260" y="57"/>
                  </a:lnTo>
                  <a:lnTo>
                    <a:pt x="260" y="48"/>
                  </a:lnTo>
                  <a:lnTo>
                    <a:pt x="269" y="38"/>
                  </a:lnTo>
                  <a:lnTo>
                    <a:pt x="278" y="29"/>
                  </a:lnTo>
                  <a:lnTo>
                    <a:pt x="287" y="29"/>
                  </a:lnTo>
                  <a:lnTo>
                    <a:pt x="296" y="19"/>
                  </a:lnTo>
                  <a:lnTo>
                    <a:pt x="305" y="10"/>
                  </a:lnTo>
                  <a:lnTo>
                    <a:pt x="314" y="10"/>
                  </a:lnTo>
                  <a:lnTo>
                    <a:pt x="323" y="10"/>
                  </a:lnTo>
                  <a:lnTo>
                    <a:pt x="332" y="10"/>
                  </a:lnTo>
                  <a:lnTo>
                    <a:pt x="341" y="10"/>
                  </a:lnTo>
                  <a:lnTo>
                    <a:pt x="350" y="10"/>
                  </a:lnTo>
                  <a:lnTo>
                    <a:pt x="359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2583" name="Freeform 30"/>
            <p:cNvSpPr>
              <a:spLocks/>
            </p:cNvSpPr>
            <p:nvPr/>
          </p:nvSpPr>
          <p:spPr bwMode="auto">
            <a:xfrm>
              <a:off x="2591" y="1755"/>
              <a:ext cx="601" cy="1089"/>
            </a:xfrm>
            <a:custGeom>
              <a:avLst/>
              <a:gdLst>
                <a:gd name="T0" fmla="*/ 368 w 601"/>
                <a:gd name="T1" fmla="*/ 29 h 1089"/>
                <a:gd name="T2" fmla="*/ 395 w 601"/>
                <a:gd name="T3" fmla="*/ 67 h 1089"/>
                <a:gd name="T4" fmla="*/ 422 w 601"/>
                <a:gd name="T5" fmla="*/ 114 h 1089"/>
                <a:gd name="T6" fmla="*/ 457 w 601"/>
                <a:gd name="T7" fmla="*/ 152 h 1089"/>
                <a:gd name="T8" fmla="*/ 484 w 601"/>
                <a:gd name="T9" fmla="*/ 199 h 1089"/>
                <a:gd name="T10" fmla="*/ 520 w 601"/>
                <a:gd name="T11" fmla="*/ 247 h 1089"/>
                <a:gd name="T12" fmla="*/ 556 w 601"/>
                <a:gd name="T13" fmla="*/ 284 h 1089"/>
                <a:gd name="T14" fmla="*/ 574 w 601"/>
                <a:gd name="T15" fmla="*/ 332 h 1089"/>
                <a:gd name="T16" fmla="*/ 601 w 601"/>
                <a:gd name="T17" fmla="*/ 379 h 1089"/>
                <a:gd name="T18" fmla="*/ 583 w 601"/>
                <a:gd name="T19" fmla="*/ 417 h 1089"/>
                <a:gd name="T20" fmla="*/ 547 w 601"/>
                <a:gd name="T21" fmla="*/ 445 h 1089"/>
                <a:gd name="T22" fmla="*/ 511 w 601"/>
                <a:gd name="T23" fmla="*/ 464 h 1089"/>
                <a:gd name="T24" fmla="*/ 484 w 601"/>
                <a:gd name="T25" fmla="*/ 502 h 1089"/>
                <a:gd name="T26" fmla="*/ 457 w 601"/>
                <a:gd name="T27" fmla="*/ 568 h 1089"/>
                <a:gd name="T28" fmla="*/ 449 w 601"/>
                <a:gd name="T29" fmla="*/ 606 h 1089"/>
                <a:gd name="T30" fmla="*/ 484 w 601"/>
                <a:gd name="T31" fmla="*/ 635 h 1089"/>
                <a:gd name="T32" fmla="*/ 520 w 601"/>
                <a:gd name="T33" fmla="*/ 673 h 1089"/>
                <a:gd name="T34" fmla="*/ 547 w 601"/>
                <a:gd name="T35" fmla="*/ 710 h 1089"/>
                <a:gd name="T36" fmla="*/ 511 w 601"/>
                <a:gd name="T37" fmla="*/ 729 h 1089"/>
                <a:gd name="T38" fmla="*/ 457 w 601"/>
                <a:gd name="T39" fmla="*/ 777 h 1089"/>
                <a:gd name="T40" fmla="*/ 440 w 601"/>
                <a:gd name="T41" fmla="*/ 815 h 1089"/>
                <a:gd name="T42" fmla="*/ 404 w 601"/>
                <a:gd name="T43" fmla="*/ 834 h 1089"/>
                <a:gd name="T44" fmla="*/ 368 w 601"/>
                <a:gd name="T45" fmla="*/ 834 h 1089"/>
                <a:gd name="T46" fmla="*/ 305 w 601"/>
                <a:gd name="T47" fmla="*/ 824 h 1089"/>
                <a:gd name="T48" fmla="*/ 269 w 601"/>
                <a:gd name="T49" fmla="*/ 834 h 1089"/>
                <a:gd name="T50" fmla="*/ 224 w 601"/>
                <a:gd name="T51" fmla="*/ 834 h 1089"/>
                <a:gd name="T52" fmla="*/ 188 w 601"/>
                <a:gd name="T53" fmla="*/ 834 h 1089"/>
                <a:gd name="T54" fmla="*/ 143 w 601"/>
                <a:gd name="T55" fmla="*/ 815 h 1089"/>
                <a:gd name="T56" fmla="*/ 107 w 601"/>
                <a:gd name="T57" fmla="*/ 824 h 1089"/>
                <a:gd name="T58" fmla="*/ 90 w 601"/>
                <a:gd name="T59" fmla="*/ 871 h 1089"/>
                <a:gd name="T60" fmla="*/ 98 w 601"/>
                <a:gd name="T61" fmla="*/ 938 h 1089"/>
                <a:gd name="T62" fmla="*/ 116 w 601"/>
                <a:gd name="T63" fmla="*/ 995 h 1089"/>
                <a:gd name="T64" fmla="*/ 125 w 601"/>
                <a:gd name="T65" fmla="*/ 1042 h 1089"/>
                <a:gd name="T66" fmla="*/ 98 w 601"/>
                <a:gd name="T67" fmla="*/ 1089 h 1089"/>
                <a:gd name="T68" fmla="*/ 63 w 601"/>
                <a:gd name="T69" fmla="*/ 1051 h 1089"/>
                <a:gd name="T70" fmla="*/ 36 w 601"/>
                <a:gd name="T71" fmla="*/ 1013 h 1089"/>
                <a:gd name="T72" fmla="*/ 9 w 601"/>
                <a:gd name="T73" fmla="*/ 966 h 1089"/>
                <a:gd name="T74" fmla="*/ 9 w 601"/>
                <a:gd name="T75" fmla="*/ 928 h 1089"/>
                <a:gd name="T76" fmla="*/ 36 w 601"/>
                <a:gd name="T77" fmla="*/ 890 h 1089"/>
                <a:gd name="T78" fmla="*/ 45 w 601"/>
                <a:gd name="T79" fmla="*/ 834 h 1089"/>
                <a:gd name="T80" fmla="*/ 72 w 601"/>
                <a:gd name="T81" fmla="*/ 767 h 1089"/>
                <a:gd name="T82" fmla="*/ 81 w 601"/>
                <a:gd name="T83" fmla="*/ 720 h 1089"/>
                <a:gd name="T84" fmla="*/ 81 w 601"/>
                <a:gd name="T85" fmla="*/ 663 h 1089"/>
                <a:gd name="T86" fmla="*/ 81 w 601"/>
                <a:gd name="T87" fmla="*/ 616 h 1089"/>
                <a:gd name="T88" fmla="*/ 107 w 601"/>
                <a:gd name="T89" fmla="*/ 587 h 1089"/>
                <a:gd name="T90" fmla="*/ 143 w 601"/>
                <a:gd name="T91" fmla="*/ 578 h 1089"/>
                <a:gd name="T92" fmla="*/ 161 w 601"/>
                <a:gd name="T93" fmla="*/ 540 h 1089"/>
                <a:gd name="T94" fmla="*/ 188 w 601"/>
                <a:gd name="T95" fmla="*/ 493 h 1089"/>
                <a:gd name="T96" fmla="*/ 224 w 601"/>
                <a:gd name="T97" fmla="*/ 445 h 1089"/>
                <a:gd name="T98" fmla="*/ 233 w 601"/>
                <a:gd name="T99" fmla="*/ 389 h 1089"/>
                <a:gd name="T100" fmla="*/ 215 w 601"/>
                <a:gd name="T101" fmla="*/ 341 h 1089"/>
                <a:gd name="T102" fmla="*/ 197 w 601"/>
                <a:gd name="T103" fmla="*/ 284 h 1089"/>
                <a:gd name="T104" fmla="*/ 179 w 601"/>
                <a:gd name="T105" fmla="*/ 237 h 1089"/>
                <a:gd name="T106" fmla="*/ 179 w 601"/>
                <a:gd name="T107" fmla="*/ 180 h 1089"/>
                <a:gd name="T108" fmla="*/ 206 w 601"/>
                <a:gd name="T109" fmla="*/ 142 h 1089"/>
                <a:gd name="T110" fmla="*/ 233 w 601"/>
                <a:gd name="T111" fmla="*/ 95 h 1089"/>
                <a:gd name="T112" fmla="*/ 260 w 601"/>
                <a:gd name="T113" fmla="*/ 48 h 1089"/>
                <a:gd name="T114" fmla="*/ 296 w 601"/>
                <a:gd name="T115" fmla="*/ 19 h 1089"/>
                <a:gd name="T116" fmla="*/ 332 w 601"/>
                <a:gd name="T117" fmla="*/ 10 h 10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1"/>
                <a:gd name="T178" fmla="*/ 0 h 1089"/>
                <a:gd name="T179" fmla="*/ 601 w 601"/>
                <a:gd name="T180" fmla="*/ 1089 h 10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1" h="1089">
                  <a:moveTo>
                    <a:pt x="359" y="0"/>
                  </a:moveTo>
                  <a:lnTo>
                    <a:pt x="350" y="10"/>
                  </a:lnTo>
                  <a:lnTo>
                    <a:pt x="359" y="29"/>
                  </a:lnTo>
                  <a:lnTo>
                    <a:pt x="368" y="29"/>
                  </a:lnTo>
                  <a:lnTo>
                    <a:pt x="377" y="38"/>
                  </a:lnTo>
                  <a:lnTo>
                    <a:pt x="386" y="38"/>
                  </a:lnTo>
                  <a:lnTo>
                    <a:pt x="395" y="57"/>
                  </a:lnTo>
                  <a:lnTo>
                    <a:pt x="395" y="67"/>
                  </a:lnTo>
                  <a:lnTo>
                    <a:pt x="404" y="76"/>
                  </a:lnTo>
                  <a:lnTo>
                    <a:pt x="413" y="95"/>
                  </a:lnTo>
                  <a:lnTo>
                    <a:pt x="422" y="105"/>
                  </a:lnTo>
                  <a:lnTo>
                    <a:pt x="422" y="114"/>
                  </a:lnTo>
                  <a:lnTo>
                    <a:pt x="431" y="124"/>
                  </a:lnTo>
                  <a:lnTo>
                    <a:pt x="440" y="133"/>
                  </a:lnTo>
                  <a:lnTo>
                    <a:pt x="449" y="142"/>
                  </a:lnTo>
                  <a:lnTo>
                    <a:pt x="457" y="152"/>
                  </a:lnTo>
                  <a:lnTo>
                    <a:pt x="466" y="161"/>
                  </a:lnTo>
                  <a:lnTo>
                    <a:pt x="475" y="171"/>
                  </a:lnTo>
                  <a:lnTo>
                    <a:pt x="484" y="180"/>
                  </a:lnTo>
                  <a:lnTo>
                    <a:pt x="484" y="199"/>
                  </a:lnTo>
                  <a:lnTo>
                    <a:pt x="493" y="209"/>
                  </a:lnTo>
                  <a:lnTo>
                    <a:pt x="502" y="218"/>
                  </a:lnTo>
                  <a:lnTo>
                    <a:pt x="511" y="237"/>
                  </a:lnTo>
                  <a:lnTo>
                    <a:pt x="520" y="247"/>
                  </a:lnTo>
                  <a:lnTo>
                    <a:pt x="529" y="256"/>
                  </a:lnTo>
                  <a:lnTo>
                    <a:pt x="538" y="266"/>
                  </a:lnTo>
                  <a:lnTo>
                    <a:pt x="547" y="275"/>
                  </a:lnTo>
                  <a:lnTo>
                    <a:pt x="556" y="284"/>
                  </a:lnTo>
                  <a:lnTo>
                    <a:pt x="556" y="294"/>
                  </a:lnTo>
                  <a:lnTo>
                    <a:pt x="565" y="313"/>
                  </a:lnTo>
                  <a:lnTo>
                    <a:pt x="574" y="322"/>
                  </a:lnTo>
                  <a:lnTo>
                    <a:pt x="574" y="332"/>
                  </a:lnTo>
                  <a:lnTo>
                    <a:pt x="583" y="351"/>
                  </a:lnTo>
                  <a:lnTo>
                    <a:pt x="592" y="351"/>
                  </a:lnTo>
                  <a:lnTo>
                    <a:pt x="601" y="360"/>
                  </a:lnTo>
                  <a:lnTo>
                    <a:pt x="601" y="379"/>
                  </a:lnTo>
                  <a:lnTo>
                    <a:pt x="601" y="389"/>
                  </a:lnTo>
                  <a:lnTo>
                    <a:pt x="601" y="398"/>
                  </a:lnTo>
                  <a:lnTo>
                    <a:pt x="592" y="408"/>
                  </a:lnTo>
                  <a:lnTo>
                    <a:pt x="583" y="417"/>
                  </a:lnTo>
                  <a:lnTo>
                    <a:pt x="574" y="417"/>
                  </a:lnTo>
                  <a:lnTo>
                    <a:pt x="565" y="426"/>
                  </a:lnTo>
                  <a:lnTo>
                    <a:pt x="556" y="436"/>
                  </a:lnTo>
                  <a:lnTo>
                    <a:pt x="547" y="445"/>
                  </a:lnTo>
                  <a:lnTo>
                    <a:pt x="538" y="445"/>
                  </a:lnTo>
                  <a:lnTo>
                    <a:pt x="529" y="455"/>
                  </a:lnTo>
                  <a:lnTo>
                    <a:pt x="520" y="455"/>
                  </a:lnTo>
                  <a:lnTo>
                    <a:pt x="511" y="464"/>
                  </a:lnTo>
                  <a:lnTo>
                    <a:pt x="502" y="474"/>
                  </a:lnTo>
                  <a:lnTo>
                    <a:pt x="493" y="483"/>
                  </a:lnTo>
                  <a:lnTo>
                    <a:pt x="484" y="502"/>
                  </a:lnTo>
                  <a:lnTo>
                    <a:pt x="475" y="521"/>
                  </a:lnTo>
                  <a:lnTo>
                    <a:pt x="466" y="531"/>
                  </a:lnTo>
                  <a:lnTo>
                    <a:pt x="457" y="550"/>
                  </a:lnTo>
                  <a:lnTo>
                    <a:pt x="457" y="568"/>
                  </a:lnTo>
                  <a:lnTo>
                    <a:pt x="449" y="578"/>
                  </a:lnTo>
                  <a:lnTo>
                    <a:pt x="440" y="578"/>
                  </a:lnTo>
                  <a:lnTo>
                    <a:pt x="440" y="597"/>
                  </a:lnTo>
                  <a:lnTo>
                    <a:pt x="449" y="606"/>
                  </a:lnTo>
                  <a:lnTo>
                    <a:pt x="457" y="616"/>
                  </a:lnTo>
                  <a:lnTo>
                    <a:pt x="466" y="616"/>
                  </a:lnTo>
                  <a:lnTo>
                    <a:pt x="475" y="625"/>
                  </a:lnTo>
                  <a:lnTo>
                    <a:pt x="484" y="635"/>
                  </a:lnTo>
                  <a:lnTo>
                    <a:pt x="493" y="654"/>
                  </a:lnTo>
                  <a:lnTo>
                    <a:pt x="502" y="663"/>
                  </a:lnTo>
                  <a:lnTo>
                    <a:pt x="511" y="663"/>
                  </a:lnTo>
                  <a:lnTo>
                    <a:pt x="520" y="673"/>
                  </a:lnTo>
                  <a:lnTo>
                    <a:pt x="529" y="682"/>
                  </a:lnTo>
                  <a:lnTo>
                    <a:pt x="538" y="692"/>
                  </a:lnTo>
                  <a:lnTo>
                    <a:pt x="547" y="701"/>
                  </a:lnTo>
                  <a:lnTo>
                    <a:pt x="547" y="710"/>
                  </a:lnTo>
                  <a:lnTo>
                    <a:pt x="538" y="720"/>
                  </a:lnTo>
                  <a:lnTo>
                    <a:pt x="529" y="720"/>
                  </a:lnTo>
                  <a:lnTo>
                    <a:pt x="520" y="729"/>
                  </a:lnTo>
                  <a:lnTo>
                    <a:pt x="511" y="729"/>
                  </a:lnTo>
                  <a:lnTo>
                    <a:pt x="502" y="739"/>
                  </a:lnTo>
                  <a:lnTo>
                    <a:pt x="493" y="748"/>
                  </a:lnTo>
                  <a:lnTo>
                    <a:pt x="484" y="758"/>
                  </a:lnTo>
                  <a:lnTo>
                    <a:pt x="457" y="777"/>
                  </a:lnTo>
                  <a:lnTo>
                    <a:pt x="457" y="796"/>
                  </a:lnTo>
                  <a:lnTo>
                    <a:pt x="457" y="805"/>
                  </a:lnTo>
                  <a:lnTo>
                    <a:pt x="449" y="815"/>
                  </a:lnTo>
                  <a:lnTo>
                    <a:pt x="440" y="815"/>
                  </a:lnTo>
                  <a:lnTo>
                    <a:pt x="431" y="824"/>
                  </a:lnTo>
                  <a:lnTo>
                    <a:pt x="422" y="824"/>
                  </a:lnTo>
                  <a:lnTo>
                    <a:pt x="413" y="834"/>
                  </a:lnTo>
                  <a:lnTo>
                    <a:pt x="404" y="834"/>
                  </a:lnTo>
                  <a:lnTo>
                    <a:pt x="395" y="834"/>
                  </a:lnTo>
                  <a:lnTo>
                    <a:pt x="386" y="843"/>
                  </a:lnTo>
                  <a:lnTo>
                    <a:pt x="377" y="834"/>
                  </a:lnTo>
                  <a:lnTo>
                    <a:pt x="368" y="834"/>
                  </a:lnTo>
                  <a:lnTo>
                    <a:pt x="359" y="834"/>
                  </a:lnTo>
                  <a:lnTo>
                    <a:pt x="332" y="824"/>
                  </a:lnTo>
                  <a:lnTo>
                    <a:pt x="314" y="824"/>
                  </a:lnTo>
                  <a:lnTo>
                    <a:pt x="305" y="824"/>
                  </a:lnTo>
                  <a:lnTo>
                    <a:pt x="296" y="824"/>
                  </a:lnTo>
                  <a:lnTo>
                    <a:pt x="287" y="824"/>
                  </a:lnTo>
                  <a:lnTo>
                    <a:pt x="278" y="834"/>
                  </a:lnTo>
                  <a:lnTo>
                    <a:pt x="269" y="834"/>
                  </a:lnTo>
                  <a:lnTo>
                    <a:pt x="260" y="834"/>
                  </a:lnTo>
                  <a:lnTo>
                    <a:pt x="251" y="834"/>
                  </a:lnTo>
                  <a:lnTo>
                    <a:pt x="242" y="834"/>
                  </a:lnTo>
                  <a:lnTo>
                    <a:pt x="224" y="834"/>
                  </a:lnTo>
                  <a:lnTo>
                    <a:pt x="215" y="834"/>
                  </a:lnTo>
                  <a:lnTo>
                    <a:pt x="206" y="834"/>
                  </a:lnTo>
                  <a:lnTo>
                    <a:pt x="197" y="834"/>
                  </a:lnTo>
                  <a:lnTo>
                    <a:pt x="188" y="834"/>
                  </a:lnTo>
                  <a:lnTo>
                    <a:pt x="170" y="824"/>
                  </a:lnTo>
                  <a:lnTo>
                    <a:pt x="161" y="824"/>
                  </a:lnTo>
                  <a:lnTo>
                    <a:pt x="152" y="815"/>
                  </a:lnTo>
                  <a:lnTo>
                    <a:pt x="143" y="815"/>
                  </a:lnTo>
                  <a:lnTo>
                    <a:pt x="134" y="815"/>
                  </a:lnTo>
                  <a:lnTo>
                    <a:pt x="125" y="815"/>
                  </a:lnTo>
                  <a:lnTo>
                    <a:pt x="116" y="815"/>
                  </a:lnTo>
                  <a:lnTo>
                    <a:pt x="107" y="824"/>
                  </a:lnTo>
                  <a:lnTo>
                    <a:pt x="98" y="834"/>
                  </a:lnTo>
                  <a:lnTo>
                    <a:pt x="98" y="853"/>
                  </a:lnTo>
                  <a:lnTo>
                    <a:pt x="98" y="862"/>
                  </a:lnTo>
                  <a:lnTo>
                    <a:pt x="90" y="871"/>
                  </a:lnTo>
                  <a:lnTo>
                    <a:pt x="90" y="890"/>
                  </a:lnTo>
                  <a:lnTo>
                    <a:pt x="90" y="900"/>
                  </a:lnTo>
                  <a:lnTo>
                    <a:pt x="90" y="928"/>
                  </a:lnTo>
                  <a:lnTo>
                    <a:pt x="98" y="938"/>
                  </a:lnTo>
                  <a:lnTo>
                    <a:pt x="98" y="957"/>
                  </a:lnTo>
                  <a:lnTo>
                    <a:pt x="107" y="966"/>
                  </a:lnTo>
                  <a:lnTo>
                    <a:pt x="116" y="976"/>
                  </a:lnTo>
                  <a:lnTo>
                    <a:pt x="116" y="995"/>
                  </a:lnTo>
                  <a:lnTo>
                    <a:pt x="125" y="1004"/>
                  </a:lnTo>
                  <a:lnTo>
                    <a:pt x="125" y="1023"/>
                  </a:lnTo>
                  <a:lnTo>
                    <a:pt x="125" y="1032"/>
                  </a:lnTo>
                  <a:lnTo>
                    <a:pt x="125" y="1042"/>
                  </a:lnTo>
                  <a:lnTo>
                    <a:pt x="116" y="1061"/>
                  </a:lnTo>
                  <a:lnTo>
                    <a:pt x="116" y="1070"/>
                  </a:lnTo>
                  <a:lnTo>
                    <a:pt x="107" y="1080"/>
                  </a:lnTo>
                  <a:lnTo>
                    <a:pt x="98" y="1089"/>
                  </a:lnTo>
                  <a:lnTo>
                    <a:pt x="90" y="1089"/>
                  </a:lnTo>
                  <a:lnTo>
                    <a:pt x="81" y="1080"/>
                  </a:lnTo>
                  <a:lnTo>
                    <a:pt x="72" y="1070"/>
                  </a:lnTo>
                  <a:lnTo>
                    <a:pt x="63" y="1051"/>
                  </a:lnTo>
                  <a:lnTo>
                    <a:pt x="54" y="1051"/>
                  </a:lnTo>
                  <a:lnTo>
                    <a:pt x="54" y="1042"/>
                  </a:lnTo>
                  <a:lnTo>
                    <a:pt x="45" y="1023"/>
                  </a:lnTo>
                  <a:lnTo>
                    <a:pt x="36" y="1013"/>
                  </a:lnTo>
                  <a:lnTo>
                    <a:pt x="27" y="1004"/>
                  </a:lnTo>
                  <a:lnTo>
                    <a:pt x="27" y="995"/>
                  </a:lnTo>
                  <a:lnTo>
                    <a:pt x="18" y="985"/>
                  </a:lnTo>
                  <a:lnTo>
                    <a:pt x="9" y="966"/>
                  </a:lnTo>
                  <a:lnTo>
                    <a:pt x="0" y="966"/>
                  </a:lnTo>
                  <a:lnTo>
                    <a:pt x="0" y="947"/>
                  </a:lnTo>
                  <a:lnTo>
                    <a:pt x="0" y="938"/>
                  </a:lnTo>
                  <a:lnTo>
                    <a:pt x="9" y="928"/>
                  </a:lnTo>
                  <a:lnTo>
                    <a:pt x="18" y="919"/>
                  </a:lnTo>
                  <a:lnTo>
                    <a:pt x="27" y="909"/>
                  </a:lnTo>
                  <a:lnTo>
                    <a:pt x="36" y="900"/>
                  </a:lnTo>
                  <a:lnTo>
                    <a:pt x="36" y="890"/>
                  </a:lnTo>
                  <a:lnTo>
                    <a:pt x="45" y="871"/>
                  </a:lnTo>
                  <a:lnTo>
                    <a:pt x="45" y="853"/>
                  </a:lnTo>
                  <a:lnTo>
                    <a:pt x="45" y="843"/>
                  </a:lnTo>
                  <a:lnTo>
                    <a:pt x="45" y="834"/>
                  </a:lnTo>
                  <a:lnTo>
                    <a:pt x="54" y="815"/>
                  </a:lnTo>
                  <a:lnTo>
                    <a:pt x="54" y="796"/>
                  </a:lnTo>
                  <a:lnTo>
                    <a:pt x="63" y="777"/>
                  </a:lnTo>
                  <a:lnTo>
                    <a:pt x="72" y="767"/>
                  </a:lnTo>
                  <a:lnTo>
                    <a:pt x="81" y="758"/>
                  </a:lnTo>
                  <a:lnTo>
                    <a:pt x="81" y="739"/>
                  </a:lnTo>
                  <a:lnTo>
                    <a:pt x="81" y="729"/>
                  </a:lnTo>
                  <a:lnTo>
                    <a:pt x="81" y="720"/>
                  </a:lnTo>
                  <a:lnTo>
                    <a:pt x="81" y="701"/>
                  </a:lnTo>
                  <a:lnTo>
                    <a:pt x="81" y="692"/>
                  </a:lnTo>
                  <a:lnTo>
                    <a:pt x="81" y="682"/>
                  </a:lnTo>
                  <a:lnTo>
                    <a:pt x="81" y="663"/>
                  </a:lnTo>
                  <a:lnTo>
                    <a:pt x="81" y="654"/>
                  </a:lnTo>
                  <a:lnTo>
                    <a:pt x="81" y="644"/>
                  </a:lnTo>
                  <a:lnTo>
                    <a:pt x="81" y="625"/>
                  </a:lnTo>
                  <a:lnTo>
                    <a:pt x="81" y="616"/>
                  </a:lnTo>
                  <a:lnTo>
                    <a:pt x="81" y="606"/>
                  </a:lnTo>
                  <a:lnTo>
                    <a:pt x="90" y="597"/>
                  </a:lnTo>
                  <a:lnTo>
                    <a:pt x="98" y="597"/>
                  </a:lnTo>
                  <a:lnTo>
                    <a:pt x="107" y="587"/>
                  </a:lnTo>
                  <a:lnTo>
                    <a:pt x="116" y="587"/>
                  </a:lnTo>
                  <a:lnTo>
                    <a:pt x="125" y="578"/>
                  </a:lnTo>
                  <a:lnTo>
                    <a:pt x="134" y="578"/>
                  </a:lnTo>
                  <a:lnTo>
                    <a:pt x="143" y="578"/>
                  </a:lnTo>
                  <a:lnTo>
                    <a:pt x="152" y="578"/>
                  </a:lnTo>
                  <a:lnTo>
                    <a:pt x="152" y="568"/>
                  </a:lnTo>
                  <a:lnTo>
                    <a:pt x="161" y="550"/>
                  </a:lnTo>
                  <a:lnTo>
                    <a:pt x="161" y="540"/>
                  </a:lnTo>
                  <a:lnTo>
                    <a:pt x="170" y="531"/>
                  </a:lnTo>
                  <a:lnTo>
                    <a:pt x="179" y="512"/>
                  </a:lnTo>
                  <a:lnTo>
                    <a:pt x="179" y="502"/>
                  </a:lnTo>
                  <a:lnTo>
                    <a:pt x="188" y="493"/>
                  </a:lnTo>
                  <a:lnTo>
                    <a:pt x="197" y="483"/>
                  </a:lnTo>
                  <a:lnTo>
                    <a:pt x="206" y="464"/>
                  </a:lnTo>
                  <a:lnTo>
                    <a:pt x="215" y="455"/>
                  </a:lnTo>
                  <a:lnTo>
                    <a:pt x="224" y="445"/>
                  </a:lnTo>
                  <a:lnTo>
                    <a:pt x="233" y="426"/>
                  </a:lnTo>
                  <a:lnTo>
                    <a:pt x="233" y="417"/>
                  </a:lnTo>
                  <a:lnTo>
                    <a:pt x="233" y="408"/>
                  </a:lnTo>
                  <a:lnTo>
                    <a:pt x="233" y="389"/>
                  </a:lnTo>
                  <a:lnTo>
                    <a:pt x="233" y="379"/>
                  </a:lnTo>
                  <a:lnTo>
                    <a:pt x="233" y="370"/>
                  </a:lnTo>
                  <a:lnTo>
                    <a:pt x="233" y="351"/>
                  </a:lnTo>
                  <a:lnTo>
                    <a:pt x="215" y="341"/>
                  </a:lnTo>
                  <a:lnTo>
                    <a:pt x="215" y="322"/>
                  </a:lnTo>
                  <a:lnTo>
                    <a:pt x="206" y="313"/>
                  </a:lnTo>
                  <a:lnTo>
                    <a:pt x="197" y="303"/>
                  </a:lnTo>
                  <a:lnTo>
                    <a:pt x="197" y="284"/>
                  </a:lnTo>
                  <a:lnTo>
                    <a:pt x="188" y="275"/>
                  </a:lnTo>
                  <a:lnTo>
                    <a:pt x="188" y="266"/>
                  </a:lnTo>
                  <a:lnTo>
                    <a:pt x="188" y="247"/>
                  </a:lnTo>
                  <a:lnTo>
                    <a:pt x="179" y="237"/>
                  </a:lnTo>
                  <a:lnTo>
                    <a:pt x="179" y="218"/>
                  </a:lnTo>
                  <a:lnTo>
                    <a:pt x="179" y="209"/>
                  </a:lnTo>
                  <a:lnTo>
                    <a:pt x="179" y="199"/>
                  </a:lnTo>
                  <a:lnTo>
                    <a:pt x="179" y="180"/>
                  </a:lnTo>
                  <a:lnTo>
                    <a:pt x="179" y="171"/>
                  </a:lnTo>
                  <a:lnTo>
                    <a:pt x="188" y="161"/>
                  </a:lnTo>
                  <a:lnTo>
                    <a:pt x="197" y="152"/>
                  </a:lnTo>
                  <a:lnTo>
                    <a:pt x="206" y="142"/>
                  </a:lnTo>
                  <a:lnTo>
                    <a:pt x="215" y="124"/>
                  </a:lnTo>
                  <a:lnTo>
                    <a:pt x="224" y="114"/>
                  </a:lnTo>
                  <a:lnTo>
                    <a:pt x="233" y="105"/>
                  </a:lnTo>
                  <a:lnTo>
                    <a:pt x="233" y="95"/>
                  </a:lnTo>
                  <a:lnTo>
                    <a:pt x="242" y="76"/>
                  </a:lnTo>
                  <a:lnTo>
                    <a:pt x="251" y="67"/>
                  </a:lnTo>
                  <a:lnTo>
                    <a:pt x="260" y="57"/>
                  </a:lnTo>
                  <a:lnTo>
                    <a:pt x="260" y="48"/>
                  </a:lnTo>
                  <a:lnTo>
                    <a:pt x="269" y="38"/>
                  </a:lnTo>
                  <a:lnTo>
                    <a:pt x="278" y="29"/>
                  </a:lnTo>
                  <a:lnTo>
                    <a:pt x="287" y="29"/>
                  </a:lnTo>
                  <a:lnTo>
                    <a:pt x="296" y="19"/>
                  </a:lnTo>
                  <a:lnTo>
                    <a:pt x="305" y="10"/>
                  </a:lnTo>
                  <a:lnTo>
                    <a:pt x="314" y="10"/>
                  </a:lnTo>
                  <a:lnTo>
                    <a:pt x="323" y="10"/>
                  </a:lnTo>
                  <a:lnTo>
                    <a:pt x="332" y="10"/>
                  </a:lnTo>
                  <a:lnTo>
                    <a:pt x="341" y="10"/>
                  </a:lnTo>
                  <a:lnTo>
                    <a:pt x="350" y="10"/>
                  </a:lnTo>
                  <a:lnTo>
                    <a:pt x="359" y="0"/>
                  </a:ln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000000"/>
                </a:gs>
              </a:gsLst>
              <a:lin ang="5400000" scaled="1"/>
            </a:gradFill>
            <a:ln w="142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52959" name="Rectangle 31"/>
          <p:cNvSpPr>
            <a:spLocks noChangeArrowheads="1"/>
          </p:cNvSpPr>
          <p:nvPr/>
        </p:nvSpPr>
        <p:spPr bwMode="auto">
          <a:xfrm>
            <a:off x="3048000" y="2781300"/>
            <a:ext cx="1044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อ</a:t>
            </a:r>
            <a:r>
              <a:rPr lang="en-US" b="1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.</a:t>
            </a:r>
            <a:r>
              <a:rPr lang="th-TH" b="1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อรัญฯ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514600" y="3048000"/>
            <a:ext cx="2541588" cy="1712913"/>
            <a:chOff x="1584" y="1920"/>
            <a:chExt cx="1601" cy="1079"/>
          </a:xfrm>
        </p:grpSpPr>
        <p:grpSp>
          <p:nvGrpSpPr>
            <p:cNvPr id="22556" name="Group 33"/>
            <p:cNvGrpSpPr>
              <a:grpSpLocks/>
            </p:cNvGrpSpPr>
            <p:nvPr/>
          </p:nvGrpSpPr>
          <p:grpSpPr bwMode="auto">
            <a:xfrm>
              <a:off x="1584" y="1920"/>
              <a:ext cx="1601" cy="1079"/>
              <a:chOff x="1584" y="1920"/>
              <a:chExt cx="1601" cy="1079"/>
            </a:xfrm>
          </p:grpSpPr>
          <p:sp>
            <p:nvSpPr>
              <p:cNvPr id="22560" name="Rectangle 34"/>
              <p:cNvSpPr>
                <a:spLocks noChangeArrowheads="1"/>
              </p:cNvSpPr>
              <p:nvPr/>
            </p:nvSpPr>
            <p:spPr bwMode="auto">
              <a:xfrm>
                <a:off x="1840" y="2218"/>
                <a:ext cx="1193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" name="AutoShape 35"/>
              <p:cNvSpPr>
                <a:spLocks noChangeArrowheads="1"/>
              </p:cNvSpPr>
              <p:nvPr/>
            </p:nvSpPr>
            <p:spPr bwMode="auto">
              <a:xfrm>
                <a:off x="2400" y="2496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62" name="AutoShape 36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63" name="AutoShape 37"/>
              <p:cNvSpPr>
                <a:spLocks noChangeArrowheads="1"/>
              </p:cNvSpPr>
              <p:nvPr/>
            </p:nvSpPr>
            <p:spPr bwMode="auto">
              <a:xfrm>
                <a:off x="2064" y="2688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64" name="Text Box 38"/>
              <p:cNvSpPr txBox="1">
                <a:spLocks noChangeArrowheads="1"/>
              </p:cNvSpPr>
              <p:nvPr/>
            </p:nvSpPr>
            <p:spPr bwMode="auto">
              <a:xfrm>
                <a:off x="2304" y="2544"/>
                <a:ext cx="59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8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สอ.คลองน้ำใส</a:t>
                </a:r>
              </a:p>
            </p:txBody>
          </p:sp>
          <p:sp>
            <p:nvSpPr>
              <p:cNvPr id="22565" name="AutoShape 39"/>
              <p:cNvSpPr>
                <a:spLocks noChangeArrowheads="1"/>
              </p:cNvSpPr>
              <p:nvPr/>
            </p:nvSpPr>
            <p:spPr bwMode="auto">
              <a:xfrm>
                <a:off x="1632" y="2736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66" name="AutoShape 40"/>
              <p:cNvSpPr>
                <a:spLocks noChangeArrowheads="1"/>
              </p:cNvSpPr>
              <p:nvPr/>
            </p:nvSpPr>
            <p:spPr bwMode="auto">
              <a:xfrm>
                <a:off x="1584" y="2864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67" name="Text Box 41"/>
              <p:cNvSpPr txBox="1">
                <a:spLocks noChangeArrowheads="1"/>
              </p:cNvSpPr>
              <p:nvPr/>
            </p:nvSpPr>
            <p:spPr bwMode="auto">
              <a:xfrm>
                <a:off x="1632" y="2768"/>
                <a:ext cx="5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8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สอ.คลองหว้า</a:t>
                </a:r>
              </a:p>
            </p:txBody>
          </p:sp>
          <p:sp>
            <p:nvSpPr>
              <p:cNvPr id="22568" name="Text Box 42"/>
              <p:cNvSpPr txBox="1">
                <a:spLocks noChangeArrowheads="1"/>
              </p:cNvSpPr>
              <p:nvPr/>
            </p:nvSpPr>
            <p:spPr bwMode="auto">
              <a:xfrm>
                <a:off x="2112" y="2624"/>
                <a:ext cx="50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8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สอ.ผ่านศึก</a:t>
                </a:r>
              </a:p>
            </p:txBody>
          </p:sp>
          <p:sp>
            <p:nvSpPr>
              <p:cNvPr id="22569" name="AutoShape 43"/>
              <p:cNvSpPr>
                <a:spLocks noChangeArrowheads="1"/>
              </p:cNvSpPr>
              <p:nvPr/>
            </p:nvSpPr>
            <p:spPr bwMode="auto">
              <a:xfrm>
                <a:off x="1824" y="2624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70" name="Text Box 44"/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64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6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สอ.บ้านหนองปรือ</a:t>
                </a:r>
              </a:p>
            </p:txBody>
          </p:sp>
          <p:grpSp>
            <p:nvGrpSpPr>
              <p:cNvPr id="22571" name="Group 45"/>
              <p:cNvGrpSpPr>
                <a:grpSpLocks/>
              </p:cNvGrpSpPr>
              <p:nvPr/>
            </p:nvGrpSpPr>
            <p:grpSpPr bwMode="auto">
              <a:xfrm>
                <a:off x="1728" y="1920"/>
                <a:ext cx="1457" cy="384"/>
                <a:chOff x="1728" y="1920"/>
                <a:chExt cx="1457" cy="384"/>
              </a:xfrm>
            </p:grpSpPr>
            <p:grpSp>
              <p:nvGrpSpPr>
                <p:cNvPr id="22575" name="Group 46"/>
                <p:cNvGrpSpPr>
                  <a:grpSpLocks/>
                </p:cNvGrpSpPr>
                <p:nvPr/>
              </p:nvGrpSpPr>
              <p:grpSpPr bwMode="auto">
                <a:xfrm>
                  <a:off x="2352" y="1920"/>
                  <a:ext cx="833" cy="384"/>
                  <a:chOff x="2352" y="1920"/>
                  <a:chExt cx="833" cy="384"/>
                </a:xfrm>
              </p:grpSpPr>
              <p:sp>
                <p:nvSpPr>
                  <p:cNvPr id="22578" name="AutoShape 47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2112"/>
                    <a:ext cx="96" cy="96"/>
                  </a:xfrm>
                  <a:prstGeom prst="irregularSeal2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th-TH">
                      <a:solidFill>
                        <a:srgbClr val="FFFFFF"/>
                      </a:solidFill>
                      <a:latin typeface="-DB Silom"/>
                    </a:endParaRPr>
                  </a:p>
                </p:txBody>
              </p:sp>
              <p:sp>
                <p:nvSpPr>
                  <p:cNvPr id="22579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2073"/>
                    <a:ext cx="38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th-TH" sz="1800">
                        <a:solidFill>
                          <a:srgbClr val="FFCCFF"/>
                        </a:solidFill>
                        <a:latin typeface="Angsana New" pitchFamily="18" charset="-34"/>
                        <a:cs typeface="LilyUPC" pitchFamily="34" charset="-34"/>
                      </a:rPr>
                      <a:t>สอ.ป่าไร่</a:t>
                    </a:r>
                  </a:p>
                </p:txBody>
              </p:sp>
              <p:sp>
                <p:nvSpPr>
                  <p:cNvPr id="22580" name="AutoShape 49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1968"/>
                    <a:ext cx="96" cy="96"/>
                  </a:xfrm>
                  <a:prstGeom prst="irregularSeal2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th-TH">
                      <a:solidFill>
                        <a:srgbClr val="FFFFFF"/>
                      </a:solidFill>
                      <a:latin typeface="-DB Silom"/>
                    </a:endParaRPr>
                  </a:p>
                </p:txBody>
              </p:sp>
              <p:sp>
                <p:nvSpPr>
                  <p:cNvPr id="22581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1920"/>
                    <a:ext cx="593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th-TH" sz="1800">
                        <a:solidFill>
                          <a:srgbClr val="FFCCFF"/>
                        </a:solidFill>
                        <a:latin typeface="Angsana New" pitchFamily="18" charset="-34"/>
                        <a:cs typeface="LilyUPC" pitchFamily="34" charset="-34"/>
                      </a:rPr>
                      <a:t>สอ.ภูน้ำเกลี้ยง</a:t>
                    </a:r>
                  </a:p>
                </p:txBody>
              </p:sp>
            </p:grpSp>
            <p:sp>
              <p:nvSpPr>
                <p:cNvPr id="22576" name="AutoShape 51"/>
                <p:cNvSpPr>
                  <a:spLocks noChangeArrowheads="1"/>
                </p:cNvSpPr>
                <p:nvPr/>
              </p:nvSpPr>
              <p:spPr bwMode="auto">
                <a:xfrm>
                  <a:off x="2208" y="2208"/>
                  <a:ext cx="96" cy="9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7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728" y="2016"/>
                  <a:ext cx="65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th-TH" sz="1800">
                      <a:solidFill>
                        <a:srgbClr val="FF0000"/>
                      </a:solidFill>
                      <a:latin typeface="Angsana New" pitchFamily="18" charset="-34"/>
                      <a:cs typeface="LilyUPC" pitchFamily="34" charset="-34"/>
                    </a:rPr>
                    <a:t>รพ.อรัญประเทศ</a:t>
                  </a:r>
                </a:p>
              </p:txBody>
            </p:sp>
          </p:grpSp>
          <p:sp>
            <p:nvSpPr>
              <p:cNvPr id="22572" name="AutoShape 53"/>
              <p:cNvSpPr>
                <a:spLocks noChangeArrowheads="1"/>
              </p:cNvSpPr>
              <p:nvPr/>
            </p:nvSpPr>
            <p:spPr bwMode="auto">
              <a:xfrm>
                <a:off x="2256" y="2640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73" name="AutoShape 54"/>
              <p:cNvSpPr>
                <a:spLocks noChangeArrowheads="1"/>
              </p:cNvSpPr>
              <p:nvPr/>
            </p:nvSpPr>
            <p:spPr bwMode="auto">
              <a:xfrm>
                <a:off x="2400" y="2496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  <p:sp>
            <p:nvSpPr>
              <p:cNvPr id="22574" name="AutoShape 55"/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96" cy="96"/>
              </a:xfrm>
              <a:prstGeom prst="irregularSeal2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th-TH">
                  <a:solidFill>
                    <a:srgbClr val="FFFFFF"/>
                  </a:solidFill>
                  <a:latin typeface="-DB Silom"/>
                </a:endParaRPr>
              </a:p>
            </p:txBody>
          </p:sp>
        </p:grpSp>
        <p:grpSp>
          <p:nvGrpSpPr>
            <p:cNvPr id="22557" name="Group 56"/>
            <p:cNvGrpSpPr>
              <a:grpSpLocks/>
            </p:cNvGrpSpPr>
            <p:nvPr/>
          </p:nvGrpSpPr>
          <p:grpSpPr bwMode="auto">
            <a:xfrm>
              <a:off x="1680" y="2400"/>
              <a:ext cx="1222" cy="471"/>
              <a:chOff x="1680" y="2400"/>
              <a:chExt cx="1222" cy="471"/>
            </a:xfrm>
          </p:grpSpPr>
          <p:sp>
            <p:nvSpPr>
              <p:cNvPr id="22558" name="Text Box 57"/>
              <p:cNvSpPr txBox="1">
                <a:spLocks noChangeArrowheads="1"/>
              </p:cNvSpPr>
              <p:nvPr/>
            </p:nvSpPr>
            <p:spPr bwMode="auto">
              <a:xfrm>
                <a:off x="1680" y="2640"/>
                <a:ext cx="5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8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สอ.ทับพริก</a:t>
                </a:r>
              </a:p>
            </p:txBody>
          </p:sp>
          <p:sp>
            <p:nvSpPr>
              <p:cNvPr id="22559" name="Text Box 58"/>
              <p:cNvSpPr txBox="1">
                <a:spLocks noChangeArrowheads="1"/>
              </p:cNvSpPr>
              <p:nvPr/>
            </p:nvSpPr>
            <p:spPr bwMode="auto">
              <a:xfrm>
                <a:off x="2448" y="2400"/>
                <a:ext cx="45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th-TH" sz="1800">
                    <a:solidFill>
                      <a:srgbClr val="FFCCFF"/>
                    </a:solidFill>
                    <a:latin typeface="Angsana New" pitchFamily="18" charset="-34"/>
                    <a:cs typeface="LilyUPC" pitchFamily="34" charset="-34"/>
                  </a:rPr>
                  <a:t>สอ.ท่าข้าม</a:t>
                </a:r>
              </a:p>
            </p:txBody>
          </p:sp>
        </p:grpSp>
      </p:grpSp>
      <p:sp>
        <p:nvSpPr>
          <p:cNvPr id="22546" name="Freeform 59"/>
          <p:cNvSpPr>
            <a:spLocks/>
          </p:cNvSpPr>
          <p:nvPr/>
        </p:nvSpPr>
        <p:spPr bwMode="auto">
          <a:xfrm>
            <a:off x="2819400" y="533400"/>
            <a:ext cx="2959100" cy="5638800"/>
          </a:xfrm>
          <a:custGeom>
            <a:avLst/>
            <a:gdLst>
              <a:gd name="T0" fmla="*/ 2147483647 w 1864"/>
              <a:gd name="T1" fmla="*/ 0 h 3552"/>
              <a:gd name="T2" fmla="*/ 2147483647 w 1864"/>
              <a:gd name="T3" fmla="*/ 2147483647 h 3552"/>
              <a:gd name="T4" fmla="*/ 2147483647 w 1864"/>
              <a:gd name="T5" fmla="*/ 2147483647 h 3552"/>
              <a:gd name="T6" fmla="*/ 2147483647 w 1864"/>
              <a:gd name="T7" fmla="*/ 2147483647 h 3552"/>
              <a:gd name="T8" fmla="*/ 2147483647 w 1864"/>
              <a:gd name="T9" fmla="*/ 2147483647 h 3552"/>
              <a:gd name="T10" fmla="*/ 2147483647 w 1864"/>
              <a:gd name="T11" fmla="*/ 2147483647 h 3552"/>
              <a:gd name="T12" fmla="*/ 2147483647 w 1864"/>
              <a:gd name="T13" fmla="*/ 2147483647 h 3552"/>
              <a:gd name="T14" fmla="*/ 2147483647 w 1864"/>
              <a:gd name="T15" fmla="*/ 2147483647 h 3552"/>
              <a:gd name="T16" fmla="*/ 2147483647 w 1864"/>
              <a:gd name="T17" fmla="*/ 2147483647 h 3552"/>
              <a:gd name="T18" fmla="*/ 2147483647 w 1864"/>
              <a:gd name="T19" fmla="*/ 2147483647 h 3552"/>
              <a:gd name="T20" fmla="*/ 2147483647 w 1864"/>
              <a:gd name="T21" fmla="*/ 2147483647 h 3552"/>
              <a:gd name="T22" fmla="*/ 2147483647 w 1864"/>
              <a:gd name="T23" fmla="*/ 2147483647 h 3552"/>
              <a:gd name="T24" fmla="*/ 2147483647 w 1864"/>
              <a:gd name="T25" fmla="*/ 2147483647 h 3552"/>
              <a:gd name="T26" fmla="*/ 2147483647 w 1864"/>
              <a:gd name="T27" fmla="*/ 2147483647 h 3552"/>
              <a:gd name="T28" fmla="*/ 2147483647 w 1864"/>
              <a:gd name="T29" fmla="*/ 2147483647 h 3552"/>
              <a:gd name="T30" fmla="*/ 2147483647 w 1864"/>
              <a:gd name="T31" fmla="*/ 2147483647 h 3552"/>
              <a:gd name="T32" fmla="*/ 2147483647 w 1864"/>
              <a:gd name="T33" fmla="*/ 2147483647 h 3552"/>
              <a:gd name="T34" fmla="*/ 0 w 1864"/>
              <a:gd name="T35" fmla="*/ 2147483647 h 3552"/>
              <a:gd name="T36" fmla="*/ 2147483647 w 1864"/>
              <a:gd name="T37" fmla="*/ 2147483647 h 3552"/>
              <a:gd name="T38" fmla="*/ 2147483647 w 1864"/>
              <a:gd name="T39" fmla="*/ 2147483647 h 3552"/>
              <a:gd name="T40" fmla="*/ 2147483647 w 1864"/>
              <a:gd name="T41" fmla="*/ 2147483647 h 3552"/>
              <a:gd name="T42" fmla="*/ 2147483647 w 1864"/>
              <a:gd name="T43" fmla="*/ 2147483647 h 3552"/>
              <a:gd name="T44" fmla="*/ 2147483647 w 1864"/>
              <a:gd name="T45" fmla="*/ 2147483647 h 3552"/>
              <a:gd name="T46" fmla="*/ 2147483647 w 1864"/>
              <a:gd name="T47" fmla="*/ 2147483647 h 355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864"/>
              <a:gd name="T73" fmla="*/ 0 h 3552"/>
              <a:gd name="T74" fmla="*/ 1864 w 1864"/>
              <a:gd name="T75" fmla="*/ 3552 h 355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864" h="3552">
                <a:moveTo>
                  <a:pt x="1824" y="0"/>
                </a:moveTo>
                <a:cubicBezTo>
                  <a:pt x="1800" y="164"/>
                  <a:pt x="1776" y="328"/>
                  <a:pt x="1776" y="432"/>
                </a:cubicBezTo>
                <a:cubicBezTo>
                  <a:pt x="1776" y="536"/>
                  <a:pt x="1864" y="552"/>
                  <a:pt x="1824" y="624"/>
                </a:cubicBezTo>
                <a:cubicBezTo>
                  <a:pt x="1784" y="696"/>
                  <a:pt x="1616" y="792"/>
                  <a:pt x="1536" y="864"/>
                </a:cubicBezTo>
                <a:cubicBezTo>
                  <a:pt x="1456" y="936"/>
                  <a:pt x="1376" y="976"/>
                  <a:pt x="1344" y="1056"/>
                </a:cubicBezTo>
                <a:cubicBezTo>
                  <a:pt x="1312" y="1136"/>
                  <a:pt x="1360" y="1272"/>
                  <a:pt x="1344" y="1344"/>
                </a:cubicBezTo>
                <a:cubicBezTo>
                  <a:pt x="1328" y="1416"/>
                  <a:pt x="1272" y="1432"/>
                  <a:pt x="1248" y="1488"/>
                </a:cubicBezTo>
                <a:cubicBezTo>
                  <a:pt x="1224" y="1544"/>
                  <a:pt x="1248" y="1624"/>
                  <a:pt x="1200" y="1680"/>
                </a:cubicBezTo>
                <a:cubicBezTo>
                  <a:pt x="1152" y="1736"/>
                  <a:pt x="1032" y="1776"/>
                  <a:pt x="960" y="1824"/>
                </a:cubicBezTo>
                <a:cubicBezTo>
                  <a:pt x="888" y="1872"/>
                  <a:pt x="808" y="1928"/>
                  <a:pt x="768" y="1968"/>
                </a:cubicBezTo>
                <a:cubicBezTo>
                  <a:pt x="728" y="2008"/>
                  <a:pt x="704" y="2024"/>
                  <a:pt x="720" y="2064"/>
                </a:cubicBezTo>
                <a:cubicBezTo>
                  <a:pt x="736" y="2104"/>
                  <a:pt x="848" y="2160"/>
                  <a:pt x="864" y="2208"/>
                </a:cubicBezTo>
                <a:cubicBezTo>
                  <a:pt x="880" y="2256"/>
                  <a:pt x="848" y="2312"/>
                  <a:pt x="816" y="2352"/>
                </a:cubicBezTo>
                <a:cubicBezTo>
                  <a:pt x="784" y="2392"/>
                  <a:pt x="728" y="2424"/>
                  <a:pt x="672" y="2448"/>
                </a:cubicBezTo>
                <a:cubicBezTo>
                  <a:pt x="616" y="2472"/>
                  <a:pt x="552" y="2480"/>
                  <a:pt x="480" y="2496"/>
                </a:cubicBezTo>
                <a:cubicBezTo>
                  <a:pt x="408" y="2512"/>
                  <a:pt x="312" y="2544"/>
                  <a:pt x="240" y="2544"/>
                </a:cubicBezTo>
                <a:cubicBezTo>
                  <a:pt x="168" y="2544"/>
                  <a:pt x="88" y="2488"/>
                  <a:pt x="48" y="2496"/>
                </a:cubicBezTo>
                <a:cubicBezTo>
                  <a:pt x="8" y="2504"/>
                  <a:pt x="0" y="2560"/>
                  <a:pt x="0" y="2592"/>
                </a:cubicBezTo>
                <a:cubicBezTo>
                  <a:pt x="0" y="2624"/>
                  <a:pt x="40" y="2648"/>
                  <a:pt x="48" y="2688"/>
                </a:cubicBezTo>
                <a:cubicBezTo>
                  <a:pt x="56" y="2728"/>
                  <a:pt x="48" y="2768"/>
                  <a:pt x="48" y="2832"/>
                </a:cubicBezTo>
                <a:cubicBezTo>
                  <a:pt x="48" y="2896"/>
                  <a:pt x="48" y="3000"/>
                  <a:pt x="48" y="3072"/>
                </a:cubicBezTo>
                <a:cubicBezTo>
                  <a:pt x="48" y="3144"/>
                  <a:pt x="24" y="3200"/>
                  <a:pt x="48" y="3264"/>
                </a:cubicBezTo>
                <a:cubicBezTo>
                  <a:pt x="72" y="3328"/>
                  <a:pt x="168" y="3408"/>
                  <a:pt x="192" y="3456"/>
                </a:cubicBezTo>
                <a:cubicBezTo>
                  <a:pt x="216" y="3504"/>
                  <a:pt x="192" y="3536"/>
                  <a:pt x="192" y="3552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52988" name="Rectangle 60"/>
          <p:cNvSpPr>
            <a:spLocks noChangeArrowheads="1"/>
          </p:cNvSpPr>
          <p:nvPr/>
        </p:nvSpPr>
        <p:spPr bwMode="auto">
          <a:xfrm>
            <a:off x="0" y="115888"/>
            <a:ext cx="40671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th-TH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eesiaUPC" pitchFamily="34" charset="-34"/>
                <a:cs typeface="FreesiaUPC" pitchFamily="34" charset="-34"/>
              </a:rPr>
              <a:t>แนวชายแดน</a:t>
            </a:r>
          </a:p>
        </p:txBody>
      </p:sp>
      <p:sp>
        <p:nvSpPr>
          <p:cNvPr id="22548" name="Text Box 62"/>
          <p:cNvSpPr txBox="1">
            <a:spLocks noChangeArrowheads="1"/>
          </p:cNvSpPr>
          <p:nvPr/>
        </p:nvSpPr>
        <p:spPr bwMode="auto">
          <a:xfrm>
            <a:off x="4643438" y="4263182"/>
            <a:ext cx="4500562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อำเภอ       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             </a:t>
            </a: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รพ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 .            </a:t>
            </a: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รพ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.</a:t>
            </a: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สต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.          </a:t>
            </a:r>
            <a:r>
              <a:rPr lang="th-TH" sz="2400" b="1" dirty="0" smtClean="0">
                <a:solidFill>
                  <a:srgbClr val="000000"/>
                </a:solidFill>
                <a:latin typeface="Angsana New" pitchFamily="18" charset="-34"/>
              </a:rPr>
              <a:t>รวม</a:t>
            </a:r>
            <a:endParaRPr lang="th-TH" sz="2400" b="1" dirty="0">
              <a:solidFill>
                <a:srgbClr val="000000"/>
              </a:solidFill>
              <a:latin typeface="Angsana New" pitchFamily="18" charset="-34"/>
            </a:endParaRPr>
          </a:p>
        </p:txBody>
      </p:sp>
      <p:sp>
        <p:nvSpPr>
          <p:cNvPr id="22550" name="Text Box 64"/>
          <p:cNvSpPr txBox="1">
            <a:spLocks noChangeArrowheads="1"/>
          </p:cNvSpPr>
          <p:nvPr/>
        </p:nvSpPr>
        <p:spPr bwMode="auto">
          <a:xfrm>
            <a:off x="4643438" y="4699992"/>
            <a:ext cx="4500562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h-TH" sz="2400" b="1" dirty="0" err="1" smtClean="0">
                <a:solidFill>
                  <a:srgbClr val="000000"/>
                </a:solidFill>
                <a:latin typeface="Angsana New" pitchFamily="18" charset="-34"/>
              </a:rPr>
              <a:t>สสอ.</a:t>
            </a:r>
            <a:r>
              <a:rPr lang="th-TH" sz="2400" b="1" dirty="0" smtClean="0">
                <a:solidFill>
                  <a:srgbClr val="000000"/>
                </a:solidFill>
                <a:latin typeface="Angsana New" pitchFamily="18" charset="-34"/>
              </a:rPr>
              <a:t>อรัญฯ</a:t>
            </a:r>
            <a:r>
              <a:rPr lang="en-US" sz="2400" b="1" dirty="0" smtClean="0">
                <a:solidFill>
                  <a:srgbClr val="000000"/>
                </a:solidFill>
                <a:latin typeface="Angsana New" pitchFamily="18" charset="-34"/>
              </a:rPr>
              <a:t>                                  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16              </a:t>
            </a:r>
            <a:r>
              <a:rPr lang="en-US" sz="2400" b="1" dirty="0" smtClean="0">
                <a:solidFill>
                  <a:srgbClr val="000000"/>
                </a:solidFill>
                <a:latin typeface="Angsana New" pitchFamily="18" charset="-34"/>
              </a:rPr>
              <a:t>    16   </a:t>
            </a:r>
            <a:endParaRPr lang="th-TH" sz="2400" b="1" dirty="0">
              <a:solidFill>
                <a:srgbClr val="000000"/>
              </a:solidFill>
              <a:latin typeface="Angsana New" pitchFamily="18" charset="-34"/>
            </a:endParaRPr>
          </a:p>
        </p:txBody>
      </p:sp>
      <p:sp>
        <p:nvSpPr>
          <p:cNvPr id="22551" name="Text Box 65"/>
          <p:cNvSpPr txBox="1">
            <a:spLocks noChangeArrowheads="1"/>
          </p:cNvSpPr>
          <p:nvPr/>
        </p:nvSpPr>
        <p:spPr bwMode="auto">
          <a:xfrm>
            <a:off x="4643438" y="5636096"/>
            <a:ext cx="4500562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        </a:t>
            </a: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รวม         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             1                 </a:t>
            </a:r>
            <a:r>
              <a:rPr lang="en-US" sz="2400" b="1" dirty="0" smtClean="0">
                <a:solidFill>
                  <a:srgbClr val="000000"/>
                </a:solidFill>
                <a:latin typeface="Angsana New" pitchFamily="18" charset="-34"/>
              </a:rPr>
              <a:t>16              18</a:t>
            </a:r>
            <a:endParaRPr lang="th-TH" sz="2400" b="1" dirty="0">
              <a:solidFill>
                <a:srgbClr val="000000"/>
              </a:solidFill>
              <a:latin typeface="Angsana New" pitchFamily="18" charset="-34"/>
            </a:endParaRPr>
          </a:p>
        </p:txBody>
      </p:sp>
      <p:sp>
        <p:nvSpPr>
          <p:cNvPr id="22552" name="Text Box 66"/>
          <p:cNvSpPr txBox="1">
            <a:spLocks noChangeArrowheads="1"/>
          </p:cNvSpPr>
          <p:nvPr/>
        </p:nvSpPr>
        <p:spPr bwMode="auto">
          <a:xfrm>
            <a:off x="4643438" y="5137373"/>
            <a:ext cx="4500562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h-TH" b="1" dirty="0">
                <a:solidFill>
                  <a:srgbClr val="000000"/>
                </a:solidFill>
              </a:rPr>
              <a:t>รพ</a:t>
            </a:r>
            <a:r>
              <a:rPr lang="en-US" b="1" dirty="0">
                <a:solidFill>
                  <a:srgbClr val="000000"/>
                </a:solidFill>
              </a:rPr>
              <a:t>.</a:t>
            </a:r>
            <a:r>
              <a:rPr lang="th-TH" b="1" dirty="0">
                <a:solidFill>
                  <a:srgbClr val="000000"/>
                </a:solidFill>
              </a:rPr>
              <a:t>อรัญฯ       </a:t>
            </a:r>
            <a:r>
              <a:rPr lang="en-US" sz="2400" b="1" dirty="0">
                <a:solidFill>
                  <a:srgbClr val="000000"/>
                </a:solidFill>
                <a:latin typeface="Angsana New" pitchFamily="18" charset="-34"/>
              </a:rPr>
              <a:t>         1             1  PCU            2</a:t>
            </a:r>
            <a:endParaRPr lang="th-TH" sz="2400" b="1" dirty="0">
              <a:solidFill>
                <a:srgbClr val="000000"/>
              </a:solidFill>
              <a:latin typeface="Angsana New" pitchFamily="18" charset="-34"/>
            </a:endParaRPr>
          </a:p>
        </p:txBody>
      </p:sp>
      <p:sp>
        <p:nvSpPr>
          <p:cNvPr id="22553" name="Rectangle 67"/>
          <p:cNvSpPr>
            <a:spLocks noChangeArrowheads="1"/>
          </p:cNvSpPr>
          <p:nvPr/>
        </p:nvSpPr>
        <p:spPr bwMode="auto">
          <a:xfrm>
            <a:off x="7153275" y="3697289"/>
            <a:ext cx="1019125" cy="18919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54" name="Rectangle 68"/>
          <p:cNvSpPr>
            <a:spLocks noChangeArrowheads="1"/>
          </p:cNvSpPr>
          <p:nvPr/>
        </p:nvSpPr>
        <p:spPr bwMode="auto">
          <a:xfrm>
            <a:off x="6119812" y="3697289"/>
            <a:ext cx="1044475" cy="18919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555" name="Text Box 69"/>
          <p:cNvSpPr txBox="1">
            <a:spLocks noChangeArrowheads="1"/>
          </p:cNvSpPr>
          <p:nvPr/>
        </p:nvSpPr>
        <p:spPr bwMode="auto">
          <a:xfrm>
            <a:off x="104775" y="1052513"/>
            <a:ext cx="32528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อ</a:t>
            </a:r>
            <a:r>
              <a:rPr lang="en-US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.</a:t>
            </a:r>
            <a:r>
              <a:rPr lang="th-TH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อรัญประเทศ </a:t>
            </a:r>
          </a:p>
          <a:p>
            <a:r>
              <a:rPr lang="th-TH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มีแนวพรมแดน</a:t>
            </a:r>
          </a:p>
          <a:p>
            <a:r>
              <a:rPr lang="th-TH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ติดต่อกับประเทศกัมพูชา</a:t>
            </a:r>
          </a:p>
          <a:p>
            <a:r>
              <a:rPr lang="th-TH" sz="3200" b="1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เป็น</a:t>
            </a:r>
            <a:r>
              <a:rPr lang="th-TH" sz="3200" b="1" u="sng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ระยะทาง</a:t>
            </a:r>
            <a:r>
              <a:rPr lang="en-US" sz="3200" b="1" u="sng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 75 </a:t>
            </a:r>
            <a:r>
              <a:rPr lang="th-TH" sz="3200" b="1" u="sng" dirty="0">
                <a:solidFill>
                  <a:srgbClr val="FF3399"/>
                </a:solidFill>
                <a:latin typeface="FreesiaUPC" pitchFamily="34" charset="-34"/>
                <a:cs typeface="FreesiaUPC" pitchFamily="34" charset="-34"/>
              </a:rPr>
              <a:t>กม.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5</a:t>
            </a:r>
            <a:endParaRPr lang="th-TH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1" grpId="0" autoUpdateAnimBg="0"/>
      <p:bldP spid="252942" grpId="0" autoUpdateAnimBg="0"/>
      <p:bldP spid="252943" grpId="0" autoUpdateAnimBg="0"/>
      <p:bldP spid="25295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3018" y="620713"/>
            <a:ext cx="5513238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ที่ตั้งและอาณาเขต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825625"/>
            <a:ext cx="8391525" cy="42465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อำเภออรัญประเทศ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ตั้งอยู่ทางทิศตะวันออกเฉียงเหนือ ของจังหวัดสระแก้ว 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มีอาณาเขตติดต่อกับเขตการปกครองข้างเคียง ดังนี้</a:t>
            </a:r>
          </a:p>
          <a:p>
            <a:pPr eaLnBrk="1" hangingPunct="1"/>
            <a:r>
              <a:rPr lang="th-TH" altLang="zh-CN" b="1" dirty="0" smtClean="0">
                <a:solidFill>
                  <a:srgbClr val="CC6600"/>
                </a:solidFill>
                <a:latin typeface="FreesiaUPC" pitchFamily="34" charset="-34"/>
                <a:cs typeface="FreesiaUPC" pitchFamily="34" charset="-34"/>
              </a:rPr>
              <a:t>ทิศเหนือ</a:t>
            </a: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	  ติดต่อกับอำเภอโคกสูง จ.สระแก้ว</a:t>
            </a:r>
          </a:p>
          <a:p>
            <a:pPr eaLnBrk="1" hangingPunct="1"/>
            <a:r>
              <a:rPr lang="th-TH" altLang="zh-CN" b="1" dirty="0" smtClean="0">
                <a:solidFill>
                  <a:srgbClr val="990000"/>
                </a:solidFill>
                <a:latin typeface="FreesiaUPC" pitchFamily="34" charset="-34"/>
                <a:cs typeface="FreesiaUPC" pitchFamily="34" charset="-34"/>
              </a:rPr>
              <a:t>ทิศตะวันออก</a:t>
            </a: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ติดต่อกับจังหวัด</a:t>
            </a:r>
            <a:r>
              <a:rPr lang="th-TH" altLang="zh-CN" b="1" dirty="0" err="1" smtClean="0">
                <a:latin typeface="FreesiaUPC" pitchFamily="34" charset="-34"/>
                <a:cs typeface="FreesiaUPC" pitchFamily="34" charset="-34"/>
              </a:rPr>
              <a:t>บันเตียเมียนเจย</a:t>
            </a: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                     (ราชอาณาจักรกัมพูชา) </a:t>
            </a:r>
          </a:p>
          <a:p>
            <a:pPr eaLnBrk="1" hangingPunct="1"/>
            <a:r>
              <a:rPr lang="th-TH" altLang="zh-CN" b="1" dirty="0" smtClean="0">
                <a:solidFill>
                  <a:srgbClr val="008000"/>
                </a:solidFill>
                <a:latin typeface="FreesiaUPC" pitchFamily="34" charset="-34"/>
                <a:cs typeface="FreesiaUPC" pitchFamily="34" charset="-34"/>
              </a:rPr>
              <a:t>ทิศตะวันตก</a:t>
            </a: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  ติดต่อกับอำเภอวัฒนานคร จ.สระแก้ว</a:t>
            </a:r>
          </a:p>
          <a:p>
            <a:pPr eaLnBrk="1" hangingPunct="1"/>
            <a:r>
              <a:rPr lang="th-TH" altLang="zh-CN" b="1" dirty="0" smtClean="0">
                <a:solidFill>
                  <a:schemeClr val="hlink"/>
                </a:solidFill>
                <a:latin typeface="FreesiaUPC" pitchFamily="34" charset="-34"/>
                <a:cs typeface="FreesiaUPC" pitchFamily="34" charset="-34"/>
              </a:rPr>
              <a:t>ทิศใต้</a:t>
            </a:r>
            <a:r>
              <a:rPr lang="th-TH" altLang="zh-CN" b="1" dirty="0" smtClean="0">
                <a:latin typeface="FreesiaUPC" pitchFamily="34" charset="-34"/>
                <a:cs typeface="FreesiaUPC" pitchFamily="34" charset="-34"/>
              </a:rPr>
              <a:t> 	   ติดต่อกับอำเภอคลองหาด จ.สระแก้ว</a:t>
            </a:r>
            <a:endParaRPr lang="th-TH" b="1" dirty="0" smtClean="0">
              <a:latin typeface="FreesiaUPC" pitchFamily="34" charset="-34"/>
              <a:cs typeface="FreesiaUPC" pitchFamily="34" charset="-34"/>
            </a:endParaRPr>
          </a:p>
        </p:txBody>
      </p:sp>
      <p:grpSp>
        <p:nvGrpSpPr>
          <p:cNvPr id="24580" name="Group 10"/>
          <p:cNvGrpSpPr>
            <a:grpSpLocks/>
          </p:cNvGrpSpPr>
          <p:nvPr/>
        </p:nvGrpSpPr>
        <p:grpSpPr bwMode="auto">
          <a:xfrm>
            <a:off x="6012160" y="692696"/>
            <a:ext cx="3242469" cy="2514600"/>
            <a:chOff x="304" y="1809"/>
            <a:chExt cx="2792" cy="2270"/>
          </a:xfrm>
        </p:grpSpPr>
        <p:sp>
          <p:nvSpPr>
            <p:cNvPr id="24581" name="Freeform 11"/>
            <p:cNvSpPr>
              <a:spLocks/>
            </p:cNvSpPr>
            <p:nvPr/>
          </p:nvSpPr>
          <p:spPr bwMode="auto">
            <a:xfrm>
              <a:off x="1791" y="1994"/>
              <a:ext cx="769" cy="532"/>
            </a:xfrm>
            <a:custGeom>
              <a:avLst/>
              <a:gdLst>
                <a:gd name="T0" fmla="*/ 1 w 1471"/>
                <a:gd name="T1" fmla="*/ 1 h 937"/>
                <a:gd name="T2" fmla="*/ 1 w 1471"/>
                <a:gd name="T3" fmla="*/ 1 h 937"/>
                <a:gd name="T4" fmla="*/ 1 w 1471"/>
                <a:gd name="T5" fmla="*/ 1 h 937"/>
                <a:gd name="T6" fmla="*/ 1 w 1471"/>
                <a:gd name="T7" fmla="*/ 1 h 937"/>
                <a:gd name="T8" fmla="*/ 1 w 1471"/>
                <a:gd name="T9" fmla="*/ 1 h 937"/>
                <a:gd name="T10" fmla="*/ 1 w 1471"/>
                <a:gd name="T11" fmla="*/ 1 h 937"/>
                <a:gd name="T12" fmla="*/ 1 w 1471"/>
                <a:gd name="T13" fmla="*/ 1 h 937"/>
                <a:gd name="T14" fmla="*/ 1 w 1471"/>
                <a:gd name="T15" fmla="*/ 1 h 937"/>
                <a:gd name="T16" fmla="*/ 1 w 1471"/>
                <a:gd name="T17" fmla="*/ 1 h 937"/>
                <a:gd name="T18" fmla="*/ 1 w 1471"/>
                <a:gd name="T19" fmla="*/ 1 h 937"/>
                <a:gd name="T20" fmla="*/ 1 w 1471"/>
                <a:gd name="T21" fmla="*/ 1 h 937"/>
                <a:gd name="T22" fmla="*/ 1 w 1471"/>
                <a:gd name="T23" fmla="*/ 1 h 937"/>
                <a:gd name="T24" fmla="*/ 1 w 1471"/>
                <a:gd name="T25" fmla="*/ 1 h 937"/>
                <a:gd name="T26" fmla="*/ 1 w 1471"/>
                <a:gd name="T27" fmla="*/ 1 h 937"/>
                <a:gd name="T28" fmla="*/ 1 w 1471"/>
                <a:gd name="T29" fmla="*/ 1 h 937"/>
                <a:gd name="T30" fmla="*/ 1 w 1471"/>
                <a:gd name="T31" fmla="*/ 1 h 937"/>
                <a:gd name="T32" fmla="*/ 1 w 1471"/>
                <a:gd name="T33" fmla="*/ 1 h 937"/>
                <a:gd name="T34" fmla="*/ 1 w 1471"/>
                <a:gd name="T35" fmla="*/ 1 h 937"/>
                <a:gd name="T36" fmla="*/ 1 w 1471"/>
                <a:gd name="T37" fmla="*/ 1 h 937"/>
                <a:gd name="T38" fmla="*/ 1 w 1471"/>
                <a:gd name="T39" fmla="*/ 1 h 937"/>
                <a:gd name="T40" fmla="*/ 0 w 1471"/>
                <a:gd name="T41" fmla="*/ 1 h 937"/>
                <a:gd name="T42" fmla="*/ 1 w 1471"/>
                <a:gd name="T43" fmla="*/ 1 h 937"/>
                <a:gd name="T44" fmla="*/ 0 w 1471"/>
                <a:gd name="T45" fmla="*/ 1 h 937"/>
                <a:gd name="T46" fmla="*/ 1 w 1471"/>
                <a:gd name="T47" fmla="*/ 1 h 937"/>
                <a:gd name="T48" fmla="*/ 1 w 1471"/>
                <a:gd name="T49" fmla="*/ 1 h 937"/>
                <a:gd name="T50" fmla="*/ 1 w 1471"/>
                <a:gd name="T51" fmla="*/ 1 h 937"/>
                <a:gd name="T52" fmla="*/ 1 w 1471"/>
                <a:gd name="T53" fmla="*/ 1 h 937"/>
                <a:gd name="T54" fmla="*/ 1 w 1471"/>
                <a:gd name="T55" fmla="*/ 1 h 937"/>
                <a:gd name="T56" fmla="*/ 1 w 1471"/>
                <a:gd name="T57" fmla="*/ 1 h 937"/>
                <a:gd name="T58" fmla="*/ 1 w 1471"/>
                <a:gd name="T59" fmla="*/ 1 h 937"/>
                <a:gd name="T60" fmla="*/ 1 w 1471"/>
                <a:gd name="T61" fmla="*/ 1 h 937"/>
                <a:gd name="T62" fmla="*/ 1 w 1471"/>
                <a:gd name="T63" fmla="*/ 1 h 937"/>
                <a:gd name="T64" fmla="*/ 1 w 1471"/>
                <a:gd name="T65" fmla="*/ 1 h 937"/>
                <a:gd name="T66" fmla="*/ 1 w 1471"/>
                <a:gd name="T67" fmla="*/ 1 h 937"/>
                <a:gd name="T68" fmla="*/ 1 w 1471"/>
                <a:gd name="T69" fmla="*/ 1 h 937"/>
                <a:gd name="T70" fmla="*/ 1 w 1471"/>
                <a:gd name="T71" fmla="*/ 1 h 937"/>
                <a:gd name="T72" fmla="*/ 1 w 1471"/>
                <a:gd name="T73" fmla="*/ 1 h 937"/>
                <a:gd name="T74" fmla="*/ 1 w 1471"/>
                <a:gd name="T75" fmla="*/ 1 h 937"/>
                <a:gd name="T76" fmla="*/ 1 w 1471"/>
                <a:gd name="T77" fmla="*/ 1 h 937"/>
                <a:gd name="T78" fmla="*/ 1 w 1471"/>
                <a:gd name="T79" fmla="*/ 1 h 937"/>
                <a:gd name="T80" fmla="*/ 1 w 1471"/>
                <a:gd name="T81" fmla="*/ 1 h 937"/>
                <a:gd name="T82" fmla="*/ 1 w 1471"/>
                <a:gd name="T83" fmla="*/ 1 h 937"/>
                <a:gd name="T84" fmla="*/ 1 w 1471"/>
                <a:gd name="T85" fmla="*/ 1 h 937"/>
                <a:gd name="T86" fmla="*/ 1 w 1471"/>
                <a:gd name="T87" fmla="*/ 1 h 937"/>
                <a:gd name="T88" fmla="*/ 1 w 1471"/>
                <a:gd name="T89" fmla="*/ 1 h 937"/>
                <a:gd name="T90" fmla="*/ 1 w 1471"/>
                <a:gd name="T91" fmla="*/ 1 h 937"/>
                <a:gd name="T92" fmla="*/ 1 w 1471"/>
                <a:gd name="T93" fmla="*/ 1 h 937"/>
                <a:gd name="T94" fmla="*/ 1 w 1471"/>
                <a:gd name="T95" fmla="*/ 1 h 937"/>
                <a:gd name="T96" fmla="*/ 1 w 1471"/>
                <a:gd name="T97" fmla="*/ 1 h 937"/>
                <a:gd name="T98" fmla="*/ 1 w 1471"/>
                <a:gd name="T99" fmla="*/ 1 h 937"/>
                <a:gd name="T100" fmla="*/ 1 w 1471"/>
                <a:gd name="T101" fmla="*/ 1 h 937"/>
                <a:gd name="T102" fmla="*/ 1 w 1471"/>
                <a:gd name="T103" fmla="*/ 1 h 937"/>
                <a:gd name="T104" fmla="*/ 1 w 1471"/>
                <a:gd name="T105" fmla="*/ 1 h 937"/>
                <a:gd name="T106" fmla="*/ 1 w 1471"/>
                <a:gd name="T107" fmla="*/ 1 h 937"/>
                <a:gd name="T108" fmla="*/ 1 w 1471"/>
                <a:gd name="T109" fmla="*/ 1 h 937"/>
                <a:gd name="T110" fmla="*/ 1 w 1471"/>
                <a:gd name="T111" fmla="*/ 1 h 937"/>
                <a:gd name="T112" fmla="*/ 1 w 1471"/>
                <a:gd name="T113" fmla="*/ 1 h 937"/>
                <a:gd name="T114" fmla="*/ 1 w 1471"/>
                <a:gd name="T115" fmla="*/ 1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71"/>
                <a:gd name="T175" fmla="*/ 0 h 937"/>
                <a:gd name="T176" fmla="*/ 1471 w 1471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71" h="937">
                  <a:moveTo>
                    <a:pt x="1440" y="0"/>
                  </a:moveTo>
                  <a:lnTo>
                    <a:pt x="1422" y="24"/>
                  </a:lnTo>
                  <a:lnTo>
                    <a:pt x="1404" y="24"/>
                  </a:lnTo>
                  <a:lnTo>
                    <a:pt x="1386" y="24"/>
                  </a:lnTo>
                  <a:lnTo>
                    <a:pt x="1368" y="24"/>
                  </a:lnTo>
                  <a:lnTo>
                    <a:pt x="1350" y="30"/>
                  </a:lnTo>
                  <a:lnTo>
                    <a:pt x="1332" y="30"/>
                  </a:lnTo>
                  <a:lnTo>
                    <a:pt x="1314" y="36"/>
                  </a:lnTo>
                  <a:lnTo>
                    <a:pt x="1296" y="30"/>
                  </a:lnTo>
                  <a:lnTo>
                    <a:pt x="1278" y="30"/>
                  </a:lnTo>
                  <a:lnTo>
                    <a:pt x="1266" y="48"/>
                  </a:lnTo>
                  <a:lnTo>
                    <a:pt x="1254" y="66"/>
                  </a:lnTo>
                  <a:lnTo>
                    <a:pt x="1242" y="84"/>
                  </a:lnTo>
                  <a:lnTo>
                    <a:pt x="1224" y="90"/>
                  </a:lnTo>
                  <a:lnTo>
                    <a:pt x="1206" y="90"/>
                  </a:lnTo>
                  <a:lnTo>
                    <a:pt x="1188" y="90"/>
                  </a:lnTo>
                  <a:lnTo>
                    <a:pt x="1170" y="72"/>
                  </a:lnTo>
                  <a:lnTo>
                    <a:pt x="1152" y="60"/>
                  </a:lnTo>
                  <a:lnTo>
                    <a:pt x="1134" y="54"/>
                  </a:lnTo>
                  <a:lnTo>
                    <a:pt x="1116" y="54"/>
                  </a:lnTo>
                  <a:lnTo>
                    <a:pt x="1098" y="54"/>
                  </a:lnTo>
                  <a:lnTo>
                    <a:pt x="1080" y="48"/>
                  </a:lnTo>
                  <a:lnTo>
                    <a:pt x="1062" y="36"/>
                  </a:lnTo>
                  <a:lnTo>
                    <a:pt x="1044" y="42"/>
                  </a:lnTo>
                  <a:lnTo>
                    <a:pt x="1032" y="60"/>
                  </a:lnTo>
                  <a:lnTo>
                    <a:pt x="1014" y="66"/>
                  </a:lnTo>
                  <a:lnTo>
                    <a:pt x="996" y="60"/>
                  </a:lnTo>
                  <a:lnTo>
                    <a:pt x="978" y="42"/>
                  </a:lnTo>
                  <a:lnTo>
                    <a:pt x="966" y="60"/>
                  </a:lnTo>
                  <a:lnTo>
                    <a:pt x="948" y="66"/>
                  </a:lnTo>
                  <a:lnTo>
                    <a:pt x="942" y="84"/>
                  </a:lnTo>
                  <a:lnTo>
                    <a:pt x="930" y="102"/>
                  </a:lnTo>
                  <a:lnTo>
                    <a:pt x="912" y="114"/>
                  </a:lnTo>
                  <a:lnTo>
                    <a:pt x="894" y="120"/>
                  </a:lnTo>
                  <a:lnTo>
                    <a:pt x="876" y="132"/>
                  </a:lnTo>
                  <a:lnTo>
                    <a:pt x="858" y="138"/>
                  </a:lnTo>
                  <a:lnTo>
                    <a:pt x="840" y="138"/>
                  </a:lnTo>
                  <a:lnTo>
                    <a:pt x="822" y="144"/>
                  </a:lnTo>
                  <a:lnTo>
                    <a:pt x="804" y="144"/>
                  </a:lnTo>
                  <a:lnTo>
                    <a:pt x="786" y="144"/>
                  </a:lnTo>
                  <a:lnTo>
                    <a:pt x="768" y="144"/>
                  </a:lnTo>
                  <a:lnTo>
                    <a:pt x="750" y="150"/>
                  </a:lnTo>
                  <a:lnTo>
                    <a:pt x="732" y="156"/>
                  </a:lnTo>
                  <a:lnTo>
                    <a:pt x="714" y="162"/>
                  </a:lnTo>
                  <a:lnTo>
                    <a:pt x="696" y="162"/>
                  </a:lnTo>
                  <a:lnTo>
                    <a:pt x="678" y="168"/>
                  </a:lnTo>
                  <a:lnTo>
                    <a:pt x="660" y="162"/>
                  </a:lnTo>
                  <a:lnTo>
                    <a:pt x="654" y="144"/>
                  </a:lnTo>
                  <a:lnTo>
                    <a:pt x="654" y="126"/>
                  </a:lnTo>
                  <a:lnTo>
                    <a:pt x="648" y="108"/>
                  </a:lnTo>
                  <a:lnTo>
                    <a:pt x="630" y="102"/>
                  </a:lnTo>
                  <a:lnTo>
                    <a:pt x="612" y="90"/>
                  </a:lnTo>
                  <a:lnTo>
                    <a:pt x="594" y="72"/>
                  </a:lnTo>
                  <a:lnTo>
                    <a:pt x="576" y="66"/>
                  </a:lnTo>
                  <a:lnTo>
                    <a:pt x="558" y="66"/>
                  </a:lnTo>
                  <a:lnTo>
                    <a:pt x="540" y="78"/>
                  </a:lnTo>
                  <a:lnTo>
                    <a:pt x="528" y="96"/>
                  </a:lnTo>
                  <a:lnTo>
                    <a:pt x="510" y="96"/>
                  </a:lnTo>
                  <a:lnTo>
                    <a:pt x="492" y="102"/>
                  </a:lnTo>
                  <a:lnTo>
                    <a:pt x="474" y="90"/>
                  </a:lnTo>
                  <a:lnTo>
                    <a:pt x="456" y="72"/>
                  </a:lnTo>
                  <a:lnTo>
                    <a:pt x="438" y="66"/>
                  </a:lnTo>
                  <a:lnTo>
                    <a:pt x="420" y="60"/>
                  </a:lnTo>
                  <a:lnTo>
                    <a:pt x="402" y="54"/>
                  </a:lnTo>
                  <a:lnTo>
                    <a:pt x="384" y="48"/>
                  </a:lnTo>
                  <a:lnTo>
                    <a:pt x="366" y="48"/>
                  </a:lnTo>
                  <a:lnTo>
                    <a:pt x="348" y="60"/>
                  </a:lnTo>
                  <a:lnTo>
                    <a:pt x="330" y="66"/>
                  </a:lnTo>
                  <a:lnTo>
                    <a:pt x="312" y="84"/>
                  </a:lnTo>
                  <a:lnTo>
                    <a:pt x="294" y="90"/>
                  </a:lnTo>
                  <a:lnTo>
                    <a:pt x="276" y="90"/>
                  </a:lnTo>
                  <a:lnTo>
                    <a:pt x="258" y="90"/>
                  </a:lnTo>
                  <a:lnTo>
                    <a:pt x="246" y="108"/>
                  </a:lnTo>
                  <a:lnTo>
                    <a:pt x="228" y="120"/>
                  </a:lnTo>
                  <a:lnTo>
                    <a:pt x="210" y="132"/>
                  </a:lnTo>
                  <a:lnTo>
                    <a:pt x="192" y="138"/>
                  </a:lnTo>
                  <a:lnTo>
                    <a:pt x="174" y="138"/>
                  </a:lnTo>
                  <a:lnTo>
                    <a:pt x="156" y="132"/>
                  </a:lnTo>
                  <a:lnTo>
                    <a:pt x="138" y="126"/>
                  </a:lnTo>
                  <a:lnTo>
                    <a:pt x="120" y="126"/>
                  </a:lnTo>
                  <a:lnTo>
                    <a:pt x="102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0" y="144"/>
                  </a:lnTo>
                  <a:lnTo>
                    <a:pt x="0" y="192"/>
                  </a:lnTo>
                  <a:lnTo>
                    <a:pt x="48" y="192"/>
                  </a:lnTo>
                  <a:lnTo>
                    <a:pt x="48" y="198"/>
                  </a:lnTo>
                  <a:lnTo>
                    <a:pt x="48" y="204"/>
                  </a:lnTo>
                  <a:lnTo>
                    <a:pt x="0" y="192"/>
                  </a:lnTo>
                  <a:lnTo>
                    <a:pt x="0" y="240"/>
                  </a:lnTo>
                  <a:lnTo>
                    <a:pt x="0" y="192"/>
                  </a:lnTo>
                  <a:lnTo>
                    <a:pt x="0" y="240"/>
                  </a:lnTo>
                  <a:lnTo>
                    <a:pt x="48" y="234"/>
                  </a:lnTo>
                  <a:lnTo>
                    <a:pt x="0" y="240"/>
                  </a:lnTo>
                  <a:lnTo>
                    <a:pt x="48" y="258"/>
                  </a:lnTo>
                  <a:lnTo>
                    <a:pt x="48" y="276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8" y="294"/>
                  </a:lnTo>
                  <a:lnTo>
                    <a:pt x="96" y="294"/>
                  </a:lnTo>
                  <a:lnTo>
                    <a:pt x="114" y="300"/>
                  </a:lnTo>
                  <a:lnTo>
                    <a:pt x="132" y="300"/>
                  </a:lnTo>
                  <a:lnTo>
                    <a:pt x="150" y="294"/>
                  </a:lnTo>
                  <a:lnTo>
                    <a:pt x="162" y="312"/>
                  </a:lnTo>
                  <a:lnTo>
                    <a:pt x="162" y="330"/>
                  </a:lnTo>
                  <a:lnTo>
                    <a:pt x="162" y="348"/>
                  </a:lnTo>
                  <a:lnTo>
                    <a:pt x="156" y="366"/>
                  </a:lnTo>
                  <a:lnTo>
                    <a:pt x="150" y="384"/>
                  </a:lnTo>
                  <a:lnTo>
                    <a:pt x="150" y="402"/>
                  </a:lnTo>
                  <a:lnTo>
                    <a:pt x="150" y="420"/>
                  </a:lnTo>
                  <a:lnTo>
                    <a:pt x="156" y="438"/>
                  </a:lnTo>
                  <a:lnTo>
                    <a:pt x="168" y="456"/>
                  </a:lnTo>
                  <a:lnTo>
                    <a:pt x="180" y="474"/>
                  </a:lnTo>
                  <a:lnTo>
                    <a:pt x="198" y="498"/>
                  </a:lnTo>
                  <a:lnTo>
                    <a:pt x="204" y="534"/>
                  </a:lnTo>
                  <a:lnTo>
                    <a:pt x="204" y="552"/>
                  </a:lnTo>
                  <a:lnTo>
                    <a:pt x="204" y="570"/>
                  </a:lnTo>
                  <a:lnTo>
                    <a:pt x="210" y="588"/>
                  </a:lnTo>
                  <a:lnTo>
                    <a:pt x="222" y="606"/>
                  </a:lnTo>
                  <a:lnTo>
                    <a:pt x="222" y="624"/>
                  </a:lnTo>
                  <a:lnTo>
                    <a:pt x="228" y="642"/>
                  </a:lnTo>
                  <a:lnTo>
                    <a:pt x="234" y="660"/>
                  </a:lnTo>
                  <a:lnTo>
                    <a:pt x="240" y="678"/>
                  </a:lnTo>
                  <a:lnTo>
                    <a:pt x="240" y="696"/>
                  </a:lnTo>
                  <a:lnTo>
                    <a:pt x="246" y="714"/>
                  </a:lnTo>
                  <a:lnTo>
                    <a:pt x="246" y="732"/>
                  </a:lnTo>
                  <a:lnTo>
                    <a:pt x="246" y="750"/>
                  </a:lnTo>
                  <a:lnTo>
                    <a:pt x="246" y="768"/>
                  </a:lnTo>
                  <a:lnTo>
                    <a:pt x="264" y="762"/>
                  </a:lnTo>
                  <a:lnTo>
                    <a:pt x="282" y="756"/>
                  </a:lnTo>
                  <a:lnTo>
                    <a:pt x="300" y="756"/>
                  </a:lnTo>
                  <a:lnTo>
                    <a:pt x="318" y="768"/>
                  </a:lnTo>
                  <a:lnTo>
                    <a:pt x="324" y="786"/>
                  </a:lnTo>
                  <a:lnTo>
                    <a:pt x="342" y="792"/>
                  </a:lnTo>
                  <a:lnTo>
                    <a:pt x="360" y="792"/>
                  </a:lnTo>
                  <a:lnTo>
                    <a:pt x="378" y="792"/>
                  </a:lnTo>
                  <a:lnTo>
                    <a:pt x="396" y="798"/>
                  </a:lnTo>
                  <a:lnTo>
                    <a:pt x="414" y="804"/>
                  </a:lnTo>
                  <a:lnTo>
                    <a:pt x="432" y="816"/>
                  </a:lnTo>
                  <a:lnTo>
                    <a:pt x="450" y="828"/>
                  </a:lnTo>
                  <a:lnTo>
                    <a:pt x="462" y="846"/>
                  </a:lnTo>
                  <a:lnTo>
                    <a:pt x="480" y="858"/>
                  </a:lnTo>
                  <a:lnTo>
                    <a:pt x="498" y="864"/>
                  </a:lnTo>
                  <a:lnTo>
                    <a:pt x="516" y="876"/>
                  </a:lnTo>
                  <a:lnTo>
                    <a:pt x="528" y="894"/>
                  </a:lnTo>
                  <a:lnTo>
                    <a:pt x="546" y="900"/>
                  </a:lnTo>
                  <a:lnTo>
                    <a:pt x="564" y="900"/>
                  </a:lnTo>
                  <a:lnTo>
                    <a:pt x="582" y="900"/>
                  </a:lnTo>
                  <a:lnTo>
                    <a:pt x="600" y="900"/>
                  </a:lnTo>
                  <a:lnTo>
                    <a:pt x="618" y="882"/>
                  </a:lnTo>
                  <a:lnTo>
                    <a:pt x="630" y="864"/>
                  </a:lnTo>
                  <a:lnTo>
                    <a:pt x="642" y="846"/>
                  </a:lnTo>
                  <a:lnTo>
                    <a:pt x="660" y="834"/>
                  </a:lnTo>
                  <a:lnTo>
                    <a:pt x="678" y="822"/>
                  </a:lnTo>
                  <a:lnTo>
                    <a:pt x="696" y="816"/>
                  </a:lnTo>
                  <a:lnTo>
                    <a:pt x="714" y="810"/>
                  </a:lnTo>
                  <a:lnTo>
                    <a:pt x="732" y="810"/>
                  </a:lnTo>
                  <a:lnTo>
                    <a:pt x="750" y="810"/>
                  </a:lnTo>
                  <a:lnTo>
                    <a:pt x="768" y="810"/>
                  </a:lnTo>
                  <a:lnTo>
                    <a:pt x="786" y="810"/>
                  </a:lnTo>
                  <a:lnTo>
                    <a:pt x="804" y="822"/>
                  </a:lnTo>
                  <a:lnTo>
                    <a:pt x="822" y="840"/>
                  </a:lnTo>
                  <a:lnTo>
                    <a:pt x="840" y="858"/>
                  </a:lnTo>
                  <a:lnTo>
                    <a:pt x="858" y="870"/>
                  </a:lnTo>
                  <a:lnTo>
                    <a:pt x="876" y="882"/>
                  </a:lnTo>
                  <a:lnTo>
                    <a:pt x="894" y="894"/>
                  </a:lnTo>
                  <a:lnTo>
                    <a:pt x="906" y="912"/>
                  </a:lnTo>
                  <a:lnTo>
                    <a:pt x="918" y="930"/>
                  </a:lnTo>
                  <a:lnTo>
                    <a:pt x="936" y="936"/>
                  </a:lnTo>
                  <a:lnTo>
                    <a:pt x="942" y="918"/>
                  </a:lnTo>
                  <a:lnTo>
                    <a:pt x="942" y="900"/>
                  </a:lnTo>
                  <a:lnTo>
                    <a:pt x="942" y="882"/>
                  </a:lnTo>
                  <a:lnTo>
                    <a:pt x="954" y="864"/>
                  </a:lnTo>
                  <a:lnTo>
                    <a:pt x="966" y="846"/>
                  </a:lnTo>
                  <a:lnTo>
                    <a:pt x="984" y="834"/>
                  </a:lnTo>
                  <a:lnTo>
                    <a:pt x="1002" y="816"/>
                  </a:lnTo>
                  <a:lnTo>
                    <a:pt x="1020" y="804"/>
                  </a:lnTo>
                  <a:lnTo>
                    <a:pt x="1032" y="786"/>
                  </a:lnTo>
                  <a:lnTo>
                    <a:pt x="1044" y="768"/>
                  </a:lnTo>
                  <a:lnTo>
                    <a:pt x="1062" y="756"/>
                  </a:lnTo>
                  <a:lnTo>
                    <a:pt x="1068" y="738"/>
                  </a:lnTo>
                  <a:lnTo>
                    <a:pt x="1080" y="720"/>
                  </a:lnTo>
                  <a:lnTo>
                    <a:pt x="1098" y="708"/>
                  </a:lnTo>
                  <a:lnTo>
                    <a:pt x="1116" y="696"/>
                  </a:lnTo>
                  <a:lnTo>
                    <a:pt x="1134" y="690"/>
                  </a:lnTo>
                  <a:lnTo>
                    <a:pt x="1152" y="684"/>
                  </a:lnTo>
                  <a:lnTo>
                    <a:pt x="1164" y="666"/>
                  </a:lnTo>
                  <a:lnTo>
                    <a:pt x="1182" y="648"/>
                  </a:lnTo>
                  <a:lnTo>
                    <a:pt x="1200" y="636"/>
                  </a:lnTo>
                  <a:lnTo>
                    <a:pt x="1212" y="618"/>
                  </a:lnTo>
                  <a:lnTo>
                    <a:pt x="1230" y="606"/>
                  </a:lnTo>
                  <a:lnTo>
                    <a:pt x="1248" y="594"/>
                  </a:lnTo>
                  <a:lnTo>
                    <a:pt x="1266" y="582"/>
                  </a:lnTo>
                  <a:lnTo>
                    <a:pt x="1284" y="576"/>
                  </a:lnTo>
                  <a:lnTo>
                    <a:pt x="1302" y="570"/>
                  </a:lnTo>
                  <a:lnTo>
                    <a:pt x="1320" y="570"/>
                  </a:lnTo>
                  <a:lnTo>
                    <a:pt x="1338" y="564"/>
                  </a:lnTo>
                  <a:lnTo>
                    <a:pt x="1356" y="564"/>
                  </a:lnTo>
                  <a:lnTo>
                    <a:pt x="1374" y="564"/>
                  </a:lnTo>
                  <a:lnTo>
                    <a:pt x="1374" y="546"/>
                  </a:lnTo>
                  <a:lnTo>
                    <a:pt x="1356" y="540"/>
                  </a:lnTo>
                  <a:lnTo>
                    <a:pt x="1344" y="522"/>
                  </a:lnTo>
                  <a:lnTo>
                    <a:pt x="1338" y="504"/>
                  </a:lnTo>
                  <a:lnTo>
                    <a:pt x="1338" y="486"/>
                  </a:lnTo>
                  <a:lnTo>
                    <a:pt x="1332" y="468"/>
                  </a:lnTo>
                  <a:lnTo>
                    <a:pt x="1332" y="450"/>
                  </a:lnTo>
                  <a:lnTo>
                    <a:pt x="1332" y="432"/>
                  </a:lnTo>
                  <a:lnTo>
                    <a:pt x="1332" y="414"/>
                  </a:lnTo>
                  <a:lnTo>
                    <a:pt x="1332" y="396"/>
                  </a:lnTo>
                  <a:lnTo>
                    <a:pt x="1332" y="378"/>
                  </a:lnTo>
                  <a:lnTo>
                    <a:pt x="1338" y="360"/>
                  </a:lnTo>
                  <a:lnTo>
                    <a:pt x="1344" y="342"/>
                  </a:lnTo>
                  <a:lnTo>
                    <a:pt x="1350" y="324"/>
                  </a:lnTo>
                  <a:lnTo>
                    <a:pt x="1362" y="306"/>
                  </a:lnTo>
                  <a:lnTo>
                    <a:pt x="1374" y="288"/>
                  </a:lnTo>
                  <a:lnTo>
                    <a:pt x="1392" y="282"/>
                  </a:lnTo>
                  <a:lnTo>
                    <a:pt x="1410" y="276"/>
                  </a:lnTo>
                  <a:lnTo>
                    <a:pt x="1416" y="258"/>
                  </a:lnTo>
                  <a:lnTo>
                    <a:pt x="1416" y="240"/>
                  </a:lnTo>
                  <a:lnTo>
                    <a:pt x="1422" y="222"/>
                  </a:lnTo>
                  <a:lnTo>
                    <a:pt x="1428" y="204"/>
                  </a:lnTo>
                  <a:lnTo>
                    <a:pt x="1434" y="186"/>
                  </a:lnTo>
                  <a:lnTo>
                    <a:pt x="1446" y="168"/>
                  </a:lnTo>
                  <a:lnTo>
                    <a:pt x="1464" y="150"/>
                  </a:lnTo>
                  <a:lnTo>
                    <a:pt x="1470" y="132"/>
                  </a:lnTo>
                  <a:lnTo>
                    <a:pt x="1470" y="114"/>
                  </a:lnTo>
                  <a:lnTo>
                    <a:pt x="1470" y="96"/>
                  </a:lnTo>
                  <a:lnTo>
                    <a:pt x="1464" y="78"/>
                  </a:lnTo>
                  <a:lnTo>
                    <a:pt x="1458" y="60"/>
                  </a:lnTo>
                  <a:lnTo>
                    <a:pt x="1440" y="48"/>
                  </a:lnTo>
                  <a:lnTo>
                    <a:pt x="1422" y="36"/>
                  </a:lnTo>
                  <a:lnTo>
                    <a:pt x="1404" y="24"/>
                  </a:lnTo>
                  <a:lnTo>
                    <a:pt x="1392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3798" name="Freeform 12"/>
            <p:cNvSpPr>
              <a:spLocks/>
            </p:cNvSpPr>
            <p:nvPr/>
          </p:nvSpPr>
          <p:spPr bwMode="auto">
            <a:xfrm>
              <a:off x="1782" y="2417"/>
              <a:ext cx="488" cy="410"/>
            </a:xfrm>
            <a:custGeom>
              <a:avLst/>
              <a:gdLst>
                <a:gd name="T0" fmla="*/ 1 w 931"/>
                <a:gd name="T1" fmla="*/ 1 h 721"/>
                <a:gd name="T2" fmla="*/ 1 w 931"/>
                <a:gd name="T3" fmla="*/ 1 h 721"/>
                <a:gd name="T4" fmla="*/ 1 w 931"/>
                <a:gd name="T5" fmla="*/ 1 h 721"/>
                <a:gd name="T6" fmla="*/ 1 w 931"/>
                <a:gd name="T7" fmla="*/ 1 h 721"/>
                <a:gd name="T8" fmla="*/ 1 w 931"/>
                <a:gd name="T9" fmla="*/ 1 h 721"/>
                <a:gd name="T10" fmla="*/ 1 w 931"/>
                <a:gd name="T11" fmla="*/ 1 h 721"/>
                <a:gd name="T12" fmla="*/ 1 w 931"/>
                <a:gd name="T13" fmla="*/ 1 h 721"/>
                <a:gd name="T14" fmla="*/ 1 w 931"/>
                <a:gd name="T15" fmla="*/ 1 h 721"/>
                <a:gd name="T16" fmla="*/ 1 w 931"/>
                <a:gd name="T17" fmla="*/ 1 h 721"/>
                <a:gd name="T18" fmla="*/ 1 w 931"/>
                <a:gd name="T19" fmla="*/ 1 h 721"/>
                <a:gd name="T20" fmla="*/ 1 w 931"/>
                <a:gd name="T21" fmla="*/ 1 h 721"/>
                <a:gd name="T22" fmla="*/ 1 w 931"/>
                <a:gd name="T23" fmla="*/ 1 h 721"/>
                <a:gd name="T24" fmla="*/ 1 w 931"/>
                <a:gd name="T25" fmla="*/ 1 h 721"/>
                <a:gd name="T26" fmla="*/ 1 w 931"/>
                <a:gd name="T27" fmla="*/ 0 h 721"/>
                <a:gd name="T28" fmla="*/ 1 w 931"/>
                <a:gd name="T29" fmla="*/ 1 h 721"/>
                <a:gd name="T30" fmla="*/ 1 w 931"/>
                <a:gd name="T31" fmla="*/ 1 h 721"/>
                <a:gd name="T32" fmla="*/ 1 w 931"/>
                <a:gd name="T33" fmla="*/ 1 h 721"/>
                <a:gd name="T34" fmla="*/ 1 w 931"/>
                <a:gd name="T35" fmla="*/ 1 h 721"/>
                <a:gd name="T36" fmla="*/ 1 w 931"/>
                <a:gd name="T37" fmla="*/ 1 h 721"/>
                <a:gd name="T38" fmla="*/ 1 w 931"/>
                <a:gd name="T39" fmla="*/ 1 h 721"/>
                <a:gd name="T40" fmla="*/ 1 w 931"/>
                <a:gd name="T41" fmla="*/ 1 h 721"/>
                <a:gd name="T42" fmla="*/ 1 w 931"/>
                <a:gd name="T43" fmla="*/ 1 h 721"/>
                <a:gd name="T44" fmla="*/ 1 w 931"/>
                <a:gd name="T45" fmla="*/ 1 h 721"/>
                <a:gd name="T46" fmla="*/ 1 w 931"/>
                <a:gd name="T47" fmla="*/ 1 h 721"/>
                <a:gd name="T48" fmla="*/ 1 w 931"/>
                <a:gd name="T49" fmla="*/ 1 h 721"/>
                <a:gd name="T50" fmla="*/ 1 w 931"/>
                <a:gd name="T51" fmla="*/ 1 h 721"/>
                <a:gd name="T52" fmla="*/ 1 w 931"/>
                <a:gd name="T53" fmla="*/ 1 h 721"/>
                <a:gd name="T54" fmla="*/ 1 w 931"/>
                <a:gd name="T55" fmla="*/ 1 h 721"/>
                <a:gd name="T56" fmla="*/ 1 w 931"/>
                <a:gd name="T57" fmla="*/ 1 h 721"/>
                <a:gd name="T58" fmla="*/ 1 w 931"/>
                <a:gd name="T59" fmla="*/ 1 h 721"/>
                <a:gd name="T60" fmla="*/ 1 w 931"/>
                <a:gd name="T61" fmla="*/ 1 h 721"/>
                <a:gd name="T62" fmla="*/ 1 w 931"/>
                <a:gd name="T63" fmla="*/ 1 h 721"/>
                <a:gd name="T64" fmla="*/ 1 w 931"/>
                <a:gd name="T65" fmla="*/ 1 h 721"/>
                <a:gd name="T66" fmla="*/ 1 w 931"/>
                <a:gd name="T67" fmla="*/ 1 h 721"/>
                <a:gd name="T68" fmla="*/ 1 w 931"/>
                <a:gd name="T69" fmla="*/ 1 h 721"/>
                <a:gd name="T70" fmla="*/ 1 w 931"/>
                <a:gd name="T71" fmla="*/ 1 h 721"/>
                <a:gd name="T72" fmla="*/ 1 w 931"/>
                <a:gd name="T73" fmla="*/ 1 h 721"/>
                <a:gd name="T74" fmla="*/ 1 w 931"/>
                <a:gd name="T75" fmla="*/ 1 h 721"/>
                <a:gd name="T76" fmla="*/ 1 w 931"/>
                <a:gd name="T77" fmla="*/ 1 h 721"/>
                <a:gd name="T78" fmla="*/ 1 w 931"/>
                <a:gd name="T79" fmla="*/ 1 h 721"/>
                <a:gd name="T80" fmla="*/ 1 w 931"/>
                <a:gd name="T81" fmla="*/ 1 h 721"/>
                <a:gd name="T82" fmla="*/ 1 w 931"/>
                <a:gd name="T83" fmla="*/ 1 h 721"/>
                <a:gd name="T84" fmla="*/ 1 w 931"/>
                <a:gd name="T85" fmla="*/ 1 h 721"/>
                <a:gd name="T86" fmla="*/ 1 w 931"/>
                <a:gd name="T87" fmla="*/ 1 h 721"/>
                <a:gd name="T88" fmla="*/ 1 w 931"/>
                <a:gd name="T89" fmla="*/ 1 h 721"/>
                <a:gd name="T90" fmla="*/ 1 w 931"/>
                <a:gd name="T91" fmla="*/ 1 h 7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31"/>
                <a:gd name="T139" fmla="*/ 0 h 721"/>
                <a:gd name="T140" fmla="*/ 931 w 931"/>
                <a:gd name="T141" fmla="*/ 721 h 7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31" h="721">
                  <a:moveTo>
                    <a:pt x="930" y="198"/>
                  </a:moveTo>
                  <a:lnTo>
                    <a:pt x="906" y="186"/>
                  </a:lnTo>
                  <a:lnTo>
                    <a:pt x="888" y="180"/>
                  </a:lnTo>
                  <a:lnTo>
                    <a:pt x="882" y="162"/>
                  </a:lnTo>
                  <a:lnTo>
                    <a:pt x="864" y="150"/>
                  </a:lnTo>
                  <a:lnTo>
                    <a:pt x="858" y="132"/>
                  </a:lnTo>
                  <a:lnTo>
                    <a:pt x="840" y="120"/>
                  </a:lnTo>
                  <a:lnTo>
                    <a:pt x="822" y="102"/>
                  </a:lnTo>
                  <a:lnTo>
                    <a:pt x="804" y="90"/>
                  </a:lnTo>
                  <a:lnTo>
                    <a:pt x="792" y="72"/>
                  </a:lnTo>
                  <a:lnTo>
                    <a:pt x="774" y="66"/>
                  </a:lnTo>
                  <a:lnTo>
                    <a:pt x="756" y="54"/>
                  </a:lnTo>
                  <a:lnTo>
                    <a:pt x="738" y="48"/>
                  </a:lnTo>
                  <a:lnTo>
                    <a:pt x="720" y="42"/>
                  </a:lnTo>
                  <a:lnTo>
                    <a:pt x="702" y="42"/>
                  </a:lnTo>
                  <a:lnTo>
                    <a:pt x="684" y="48"/>
                  </a:lnTo>
                  <a:lnTo>
                    <a:pt x="666" y="54"/>
                  </a:lnTo>
                  <a:lnTo>
                    <a:pt x="648" y="60"/>
                  </a:lnTo>
                  <a:lnTo>
                    <a:pt x="636" y="78"/>
                  </a:lnTo>
                  <a:lnTo>
                    <a:pt x="618" y="84"/>
                  </a:lnTo>
                  <a:lnTo>
                    <a:pt x="600" y="90"/>
                  </a:lnTo>
                  <a:lnTo>
                    <a:pt x="600" y="108"/>
                  </a:lnTo>
                  <a:lnTo>
                    <a:pt x="582" y="126"/>
                  </a:lnTo>
                  <a:lnTo>
                    <a:pt x="564" y="144"/>
                  </a:lnTo>
                  <a:lnTo>
                    <a:pt x="546" y="150"/>
                  </a:lnTo>
                  <a:lnTo>
                    <a:pt x="528" y="150"/>
                  </a:lnTo>
                  <a:lnTo>
                    <a:pt x="510" y="144"/>
                  </a:lnTo>
                  <a:lnTo>
                    <a:pt x="492" y="138"/>
                  </a:lnTo>
                  <a:lnTo>
                    <a:pt x="474" y="132"/>
                  </a:lnTo>
                  <a:lnTo>
                    <a:pt x="462" y="114"/>
                  </a:lnTo>
                  <a:lnTo>
                    <a:pt x="444" y="102"/>
                  </a:lnTo>
                  <a:lnTo>
                    <a:pt x="426" y="90"/>
                  </a:lnTo>
                  <a:lnTo>
                    <a:pt x="408" y="78"/>
                  </a:lnTo>
                  <a:lnTo>
                    <a:pt x="390" y="66"/>
                  </a:lnTo>
                  <a:lnTo>
                    <a:pt x="372" y="54"/>
                  </a:lnTo>
                  <a:lnTo>
                    <a:pt x="354" y="42"/>
                  </a:lnTo>
                  <a:lnTo>
                    <a:pt x="336" y="36"/>
                  </a:lnTo>
                  <a:lnTo>
                    <a:pt x="318" y="30"/>
                  </a:lnTo>
                  <a:lnTo>
                    <a:pt x="300" y="24"/>
                  </a:lnTo>
                  <a:lnTo>
                    <a:pt x="282" y="18"/>
                  </a:lnTo>
                  <a:lnTo>
                    <a:pt x="264" y="6"/>
                  </a:lnTo>
                  <a:lnTo>
                    <a:pt x="246" y="0"/>
                  </a:lnTo>
                  <a:lnTo>
                    <a:pt x="228" y="0"/>
                  </a:lnTo>
                  <a:lnTo>
                    <a:pt x="210" y="6"/>
                  </a:lnTo>
                  <a:lnTo>
                    <a:pt x="204" y="24"/>
                  </a:lnTo>
                  <a:lnTo>
                    <a:pt x="186" y="42"/>
                  </a:lnTo>
                  <a:lnTo>
                    <a:pt x="174" y="60"/>
                  </a:lnTo>
                  <a:lnTo>
                    <a:pt x="156" y="72"/>
                  </a:lnTo>
                  <a:lnTo>
                    <a:pt x="138" y="84"/>
                  </a:lnTo>
                  <a:lnTo>
                    <a:pt x="120" y="84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96" y="114"/>
                  </a:lnTo>
                  <a:lnTo>
                    <a:pt x="108" y="132"/>
                  </a:lnTo>
                  <a:lnTo>
                    <a:pt x="126" y="138"/>
                  </a:lnTo>
                  <a:lnTo>
                    <a:pt x="132" y="156"/>
                  </a:lnTo>
                  <a:lnTo>
                    <a:pt x="132" y="174"/>
                  </a:lnTo>
                  <a:lnTo>
                    <a:pt x="114" y="180"/>
                  </a:lnTo>
                  <a:lnTo>
                    <a:pt x="96" y="192"/>
                  </a:lnTo>
                  <a:lnTo>
                    <a:pt x="84" y="210"/>
                  </a:lnTo>
                  <a:lnTo>
                    <a:pt x="66" y="210"/>
                  </a:lnTo>
                  <a:lnTo>
                    <a:pt x="48" y="216"/>
                  </a:lnTo>
                  <a:lnTo>
                    <a:pt x="30" y="228"/>
                  </a:lnTo>
                  <a:lnTo>
                    <a:pt x="12" y="234"/>
                  </a:lnTo>
                  <a:lnTo>
                    <a:pt x="0" y="252"/>
                  </a:lnTo>
                  <a:lnTo>
                    <a:pt x="18" y="252"/>
                  </a:lnTo>
                  <a:lnTo>
                    <a:pt x="36" y="252"/>
                  </a:lnTo>
                  <a:lnTo>
                    <a:pt x="54" y="264"/>
                  </a:lnTo>
                  <a:lnTo>
                    <a:pt x="66" y="282"/>
                  </a:lnTo>
                  <a:lnTo>
                    <a:pt x="78" y="300"/>
                  </a:lnTo>
                  <a:lnTo>
                    <a:pt x="90" y="318"/>
                  </a:lnTo>
                  <a:lnTo>
                    <a:pt x="108" y="330"/>
                  </a:lnTo>
                  <a:lnTo>
                    <a:pt x="114" y="348"/>
                  </a:lnTo>
                  <a:lnTo>
                    <a:pt x="126" y="366"/>
                  </a:lnTo>
                  <a:lnTo>
                    <a:pt x="144" y="378"/>
                  </a:lnTo>
                  <a:lnTo>
                    <a:pt x="156" y="396"/>
                  </a:lnTo>
                  <a:lnTo>
                    <a:pt x="174" y="408"/>
                  </a:lnTo>
                  <a:lnTo>
                    <a:pt x="186" y="432"/>
                  </a:lnTo>
                  <a:lnTo>
                    <a:pt x="198" y="468"/>
                  </a:lnTo>
                  <a:lnTo>
                    <a:pt x="210" y="504"/>
                  </a:lnTo>
                  <a:lnTo>
                    <a:pt x="228" y="504"/>
                  </a:lnTo>
                  <a:lnTo>
                    <a:pt x="246" y="492"/>
                  </a:lnTo>
                  <a:lnTo>
                    <a:pt x="264" y="492"/>
                  </a:lnTo>
                  <a:lnTo>
                    <a:pt x="282" y="504"/>
                  </a:lnTo>
                  <a:lnTo>
                    <a:pt x="300" y="516"/>
                  </a:lnTo>
                  <a:lnTo>
                    <a:pt x="312" y="534"/>
                  </a:lnTo>
                  <a:lnTo>
                    <a:pt x="330" y="552"/>
                  </a:lnTo>
                  <a:lnTo>
                    <a:pt x="348" y="564"/>
                  </a:lnTo>
                  <a:lnTo>
                    <a:pt x="360" y="582"/>
                  </a:lnTo>
                  <a:lnTo>
                    <a:pt x="378" y="594"/>
                  </a:lnTo>
                  <a:lnTo>
                    <a:pt x="396" y="612"/>
                  </a:lnTo>
                  <a:lnTo>
                    <a:pt x="408" y="630"/>
                  </a:lnTo>
                  <a:lnTo>
                    <a:pt x="414" y="648"/>
                  </a:lnTo>
                  <a:lnTo>
                    <a:pt x="420" y="666"/>
                  </a:lnTo>
                  <a:lnTo>
                    <a:pt x="438" y="678"/>
                  </a:lnTo>
                  <a:lnTo>
                    <a:pt x="456" y="690"/>
                  </a:lnTo>
                  <a:lnTo>
                    <a:pt x="456" y="708"/>
                  </a:lnTo>
                  <a:lnTo>
                    <a:pt x="474" y="720"/>
                  </a:lnTo>
                  <a:lnTo>
                    <a:pt x="492" y="720"/>
                  </a:lnTo>
                  <a:lnTo>
                    <a:pt x="510" y="720"/>
                  </a:lnTo>
                  <a:lnTo>
                    <a:pt x="528" y="714"/>
                  </a:lnTo>
                  <a:lnTo>
                    <a:pt x="546" y="708"/>
                  </a:lnTo>
                  <a:lnTo>
                    <a:pt x="564" y="702"/>
                  </a:lnTo>
                  <a:lnTo>
                    <a:pt x="582" y="702"/>
                  </a:lnTo>
                  <a:lnTo>
                    <a:pt x="600" y="696"/>
                  </a:lnTo>
                  <a:lnTo>
                    <a:pt x="618" y="696"/>
                  </a:lnTo>
                  <a:lnTo>
                    <a:pt x="636" y="684"/>
                  </a:lnTo>
                  <a:lnTo>
                    <a:pt x="654" y="666"/>
                  </a:lnTo>
                  <a:lnTo>
                    <a:pt x="672" y="654"/>
                  </a:lnTo>
                  <a:lnTo>
                    <a:pt x="690" y="648"/>
                  </a:lnTo>
                  <a:lnTo>
                    <a:pt x="708" y="636"/>
                  </a:lnTo>
                  <a:lnTo>
                    <a:pt x="726" y="630"/>
                  </a:lnTo>
                  <a:lnTo>
                    <a:pt x="744" y="624"/>
                  </a:lnTo>
                  <a:lnTo>
                    <a:pt x="750" y="606"/>
                  </a:lnTo>
                  <a:lnTo>
                    <a:pt x="744" y="588"/>
                  </a:lnTo>
                  <a:lnTo>
                    <a:pt x="738" y="570"/>
                  </a:lnTo>
                  <a:lnTo>
                    <a:pt x="738" y="552"/>
                  </a:lnTo>
                  <a:lnTo>
                    <a:pt x="750" y="534"/>
                  </a:lnTo>
                  <a:lnTo>
                    <a:pt x="768" y="522"/>
                  </a:lnTo>
                  <a:lnTo>
                    <a:pt x="786" y="510"/>
                  </a:lnTo>
                  <a:lnTo>
                    <a:pt x="786" y="492"/>
                  </a:lnTo>
                  <a:lnTo>
                    <a:pt x="780" y="474"/>
                  </a:lnTo>
                  <a:lnTo>
                    <a:pt x="780" y="456"/>
                  </a:lnTo>
                  <a:lnTo>
                    <a:pt x="780" y="438"/>
                  </a:lnTo>
                  <a:lnTo>
                    <a:pt x="798" y="426"/>
                  </a:lnTo>
                  <a:lnTo>
                    <a:pt x="816" y="408"/>
                  </a:lnTo>
                  <a:lnTo>
                    <a:pt x="834" y="396"/>
                  </a:lnTo>
                  <a:lnTo>
                    <a:pt x="852" y="384"/>
                  </a:lnTo>
                  <a:lnTo>
                    <a:pt x="864" y="366"/>
                  </a:lnTo>
                  <a:lnTo>
                    <a:pt x="870" y="348"/>
                  </a:lnTo>
                  <a:lnTo>
                    <a:pt x="876" y="330"/>
                  </a:lnTo>
                  <a:lnTo>
                    <a:pt x="882" y="312"/>
                  </a:lnTo>
                  <a:lnTo>
                    <a:pt x="882" y="294"/>
                  </a:lnTo>
                  <a:lnTo>
                    <a:pt x="882" y="276"/>
                  </a:lnTo>
                  <a:lnTo>
                    <a:pt x="882" y="258"/>
                  </a:lnTo>
                  <a:lnTo>
                    <a:pt x="882" y="240"/>
                  </a:lnTo>
                  <a:lnTo>
                    <a:pt x="888" y="222"/>
                  </a:lnTo>
                  <a:lnTo>
                    <a:pt x="900" y="204"/>
                  </a:lnTo>
                  <a:lnTo>
                    <a:pt x="930" y="19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th-TH">
                <a:solidFill>
                  <a:srgbClr val="3B71B9"/>
                </a:solidFill>
              </a:endParaRPr>
            </a:p>
          </p:txBody>
        </p:sp>
        <p:sp>
          <p:nvSpPr>
            <p:cNvPr id="24583" name="Freeform 13"/>
            <p:cNvSpPr>
              <a:spLocks/>
            </p:cNvSpPr>
            <p:nvPr/>
          </p:nvSpPr>
          <p:spPr bwMode="auto">
            <a:xfrm>
              <a:off x="1198" y="1996"/>
              <a:ext cx="719" cy="1099"/>
            </a:xfrm>
            <a:custGeom>
              <a:avLst/>
              <a:gdLst>
                <a:gd name="T0" fmla="*/ 1 w 1374"/>
                <a:gd name="T1" fmla="*/ 1 h 1934"/>
                <a:gd name="T2" fmla="*/ 1 w 1374"/>
                <a:gd name="T3" fmla="*/ 1 h 1934"/>
                <a:gd name="T4" fmla="*/ 1 w 1374"/>
                <a:gd name="T5" fmla="*/ 1 h 1934"/>
                <a:gd name="T6" fmla="*/ 1 w 1374"/>
                <a:gd name="T7" fmla="*/ 1 h 1934"/>
                <a:gd name="T8" fmla="*/ 1 w 1374"/>
                <a:gd name="T9" fmla="*/ 1 h 1934"/>
                <a:gd name="T10" fmla="*/ 1 w 1374"/>
                <a:gd name="T11" fmla="*/ 1 h 1934"/>
                <a:gd name="T12" fmla="*/ 1 w 1374"/>
                <a:gd name="T13" fmla="*/ 1 h 1934"/>
                <a:gd name="T14" fmla="*/ 1 w 1374"/>
                <a:gd name="T15" fmla="*/ 1 h 1934"/>
                <a:gd name="T16" fmla="*/ 1 w 1374"/>
                <a:gd name="T17" fmla="*/ 1 h 1934"/>
                <a:gd name="T18" fmla="*/ 1 w 1374"/>
                <a:gd name="T19" fmla="*/ 1 h 1934"/>
                <a:gd name="T20" fmla="*/ 1 w 1374"/>
                <a:gd name="T21" fmla="*/ 1 h 1934"/>
                <a:gd name="T22" fmla="*/ 1 w 1374"/>
                <a:gd name="T23" fmla="*/ 1 h 1934"/>
                <a:gd name="T24" fmla="*/ 1 w 1374"/>
                <a:gd name="T25" fmla="*/ 1 h 1934"/>
                <a:gd name="T26" fmla="*/ 1 w 1374"/>
                <a:gd name="T27" fmla="*/ 1 h 1934"/>
                <a:gd name="T28" fmla="*/ 1 w 1374"/>
                <a:gd name="T29" fmla="*/ 1 h 1934"/>
                <a:gd name="T30" fmla="*/ 1 w 1374"/>
                <a:gd name="T31" fmla="*/ 1 h 1934"/>
                <a:gd name="T32" fmla="*/ 1 w 1374"/>
                <a:gd name="T33" fmla="*/ 1 h 1934"/>
                <a:gd name="T34" fmla="*/ 1 w 1374"/>
                <a:gd name="T35" fmla="*/ 1 h 1934"/>
                <a:gd name="T36" fmla="*/ 1 w 1374"/>
                <a:gd name="T37" fmla="*/ 1 h 1934"/>
                <a:gd name="T38" fmla="*/ 1 w 1374"/>
                <a:gd name="T39" fmla="*/ 1 h 1934"/>
                <a:gd name="T40" fmla="*/ 1 w 1374"/>
                <a:gd name="T41" fmla="*/ 1 h 1934"/>
                <a:gd name="T42" fmla="*/ 1 w 1374"/>
                <a:gd name="T43" fmla="*/ 1 h 1934"/>
                <a:gd name="T44" fmla="*/ 1 w 1374"/>
                <a:gd name="T45" fmla="*/ 1 h 1934"/>
                <a:gd name="T46" fmla="*/ 1 w 1374"/>
                <a:gd name="T47" fmla="*/ 1 h 1934"/>
                <a:gd name="T48" fmla="*/ 1 w 1374"/>
                <a:gd name="T49" fmla="*/ 1 h 1934"/>
                <a:gd name="T50" fmla="*/ 1 w 1374"/>
                <a:gd name="T51" fmla="*/ 1 h 1934"/>
                <a:gd name="T52" fmla="*/ 1 w 1374"/>
                <a:gd name="T53" fmla="*/ 1 h 1934"/>
                <a:gd name="T54" fmla="*/ 1 w 1374"/>
                <a:gd name="T55" fmla="*/ 1 h 1934"/>
                <a:gd name="T56" fmla="*/ 1 w 1374"/>
                <a:gd name="T57" fmla="*/ 1 h 1934"/>
                <a:gd name="T58" fmla="*/ 1 w 1374"/>
                <a:gd name="T59" fmla="*/ 1 h 1934"/>
                <a:gd name="T60" fmla="*/ 1 w 1374"/>
                <a:gd name="T61" fmla="*/ 1 h 1934"/>
                <a:gd name="T62" fmla="*/ 1 w 1374"/>
                <a:gd name="T63" fmla="*/ 1 h 1934"/>
                <a:gd name="T64" fmla="*/ 1 w 1374"/>
                <a:gd name="T65" fmla="*/ 1 h 1934"/>
                <a:gd name="T66" fmla="*/ 1 w 1374"/>
                <a:gd name="T67" fmla="*/ 1 h 1934"/>
                <a:gd name="T68" fmla="*/ 1 w 1374"/>
                <a:gd name="T69" fmla="*/ 1 h 1934"/>
                <a:gd name="T70" fmla="*/ 1 w 1374"/>
                <a:gd name="T71" fmla="*/ 1 h 1934"/>
                <a:gd name="T72" fmla="*/ 1 w 1374"/>
                <a:gd name="T73" fmla="*/ 1 h 1934"/>
                <a:gd name="T74" fmla="*/ 1 w 1374"/>
                <a:gd name="T75" fmla="*/ 1 h 1934"/>
                <a:gd name="T76" fmla="*/ 1 w 1374"/>
                <a:gd name="T77" fmla="*/ 1 h 1934"/>
                <a:gd name="T78" fmla="*/ 1 w 1374"/>
                <a:gd name="T79" fmla="*/ 1 h 1934"/>
                <a:gd name="T80" fmla="*/ 1 w 1374"/>
                <a:gd name="T81" fmla="*/ 1 h 1934"/>
                <a:gd name="T82" fmla="*/ 1 w 1374"/>
                <a:gd name="T83" fmla="*/ 1 h 1934"/>
                <a:gd name="T84" fmla="*/ 1 w 1374"/>
                <a:gd name="T85" fmla="*/ 1 h 1934"/>
                <a:gd name="T86" fmla="*/ 1 w 1374"/>
                <a:gd name="T87" fmla="*/ 1 h 1934"/>
                <a:gd name="T88" fmla="*/ 1 w 1374"/>
                <a:gd name="T89" fmla="*/ 1 h 1934"/>
                <a:gd name="T90" fmla="*/ 1 w 1374"/>
                <a:gd name="T91" fmla="*/ 1 h 1934"/>
                <a:gd name="T92" fmla="*/ 1 w 1374"/>
                <a:gd name="T93" fmla="*/ 1 h 1934"/>
                <a:gd name="T94" fmla="*/ 1 w 1374"/>
                <a:gd name="T95" fmla="*/ 1 h 1934"/>
                <a:gd name="T96" fmla="*/ 1 w 1374"/>
                <a:gd name="T97" fmla="*/ 1 h 1934"/>
                <a:gd name="T98" fmla="*/ 1 w 1374"/>
                <a:gd name="T99" fmla="*/ 1 h 1934"/>
                <a:gd name="T100" fmla="*/ 1 w 1374"/>
                <a:gd name="T101" fmla="*/ 1 h 1934"/>
                <a:gd name="T102" fmla="*/ 1 w 1374"/>
                <a:gd name="T103" fmla="*/ 1 h 1934"/>
                <a:gd name="T104" fmla="*/ 1 w 1374"/>
                <a:gd name="T105" fmla="*/ 1 h 1934"/>
                <a:gd name="T106" fmla="*/ 1 w 1374"/>
                <a:gd name="T107" fmla="*/ 1 h 1934"/>
                <a:gd name="T108" fmla="*/ 1 w 1374"/>
                <a:gd name="T109" fmla="*/ 1 h 1934"/>
                <a:gd name="T110" fmla="*/ 1 w 1374"/>
                <a:gd name="T111" fmla="*/ 1 h 1934"/>
                <a:gd name="T112" fmla="*/ 1 w 1374"/>
                <a:gd name="T113" fmla="*/ 1 h 1934"/>
                <a:gd name="T114" fmla="*/ 1 w 1374"/>
                <a:gd name="T115" fmla="*/ 1 h 1934"/>
                <a:gd name="T116" fmla="*/ 1 w 1374"/>
                <a:gd name="T117" fmla="*/ 1 h 1934"/>
                <a:gd name="T118" fmla="*/ 1 w 1374"/>
                <a:gd name="T119" fmla="*/ 1 h 1934"/>
                <a:gd name="T120" fmla="*/ 1 w 1374"/>
                <a:gd name="T121" fmla="*/ 1 h 1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4"/>
                <a:gd name="T184" fmla="*/ 0 h 1934"/>
                <a:gd name="T185" fmla="*/ 1374 w 1374"/>
                <a:gd name="T186" fmla="*/ 1934 h 19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4" h="1934">
                  <a:moveTo>
                    <a:pt x="1132" y="964"/>
                  </a:moveTo>
                  <a:lnTo>
                    <a:pt x="1160" y="967"/>
                  </a:lnTo>
                  <a:lnTo>
                    <a:pt x="1180" y="960"/>
                  </a:lnTo>
                  <a:lnTo>
                    <a:pt x="1200" y="947"/>
                  </a:lnTo>
                  <a:lnTo>
                    <a:pt x="1220" y="933"/>
                  </a:lnTo>
                  <a:lnTo>
                    <a:pt x="1240" y="927"/>
                  </a:lnTo>
                  <a:lnTo>
                    <a:pt x="1253" y="913"/>
                  </a:lnTo>
                  <a:lnTo>
                    <a:pt x="1267" y="913"/>
                  </a:lnTo>
                  <a:lnTo>
                    <a:pt x="1287" y="900"/>
                  </a:lnTo>
                  <a:lnTo>
                    <a:pt x="1287" y="880"/>
                  </a:lnTo>
                  <a:lnTo>
                    <a:pt x="1280" y="860"/>
                  </a:lnTo>
                  <a:lnTo>
                    <a:pt x="1267" y="840"/>
                  </a:lnTo>
                  <a:lnTo>
                    <a:pt x="1253" y="833"/>
                  </a:lnTo>
                  <a:lnTo>
                    <a:pt x="1240" y="813"/>
                  </a:lnTo>
                  <a:lnTo>
                    <a:pt x="1240" y="793"/>
                  </a:lnTo>
                  <a:lnTo>
                    <a:pt x="1260" y="787"/>
                  </a:lnTo>
                  <a:lnTo>
                    <a:pt x="1280" y="780"/>
                  </a:lnTo>
                  <a:lnTo>
                    <a:pt x="1300" y="780"/>
                  </a:lnTo>
                  <a:lnTo>
                    <a:pt x="1320" y="773"/>
                  </a:lnTo>
                  <a:lnTo>
                    <a:pt x="1340" y="767"/>
                  </a:lnTo>
                  <a:lnTo>
                    <a:pt x="1360" y="753"/>
                  </a:lnTo>
                  <a:lnTo>
                    <a:pt x="1367" y="733"/>
                  </a:lnTo>
                  <a:lnTo>
                    <a:pt x="1373" y="713"/>
                  </a:lnTo>
                  <a:lnTo>
                    <a:pt x="1373" y="693"/>
                  </a:lnTo>
                  <a:lnTo>
                    <a:pt x="1373" y="673"/>
                  </a:lnTo>
                  <a:lnTo>
                    <a:pt x="1373" y="653"/>
                  </a:lnTo>
                  <a:lnTo>
                    <a:pt x="1373" y="633"/>
                  </a:lnTo>
                  <a:lnTo>
                    <a:pt x="1367" y="613"/>
                  </a:lnTo>
                  <a:lnTo>
                    <a:pt x="1353" y="593"/>
                  </a:lnTo>
                  <a:lnTo>
                    <a:pt x="1347" y="573"/>
                  </a:lnTo>
                  <a:lnTo>
                    <a:pt x="1333" y="560"/>
                  </a:lnTo>
                  <a:lnTo>
                    <a:pt x="1327" y="540"/>
                  </a:lnTo>
                  <a:lnTo>
                    <a:pt x="1320" y="520"/>
                  </a:lnTo>
                  <a:lnTo>
                    <a:pt x="1320" y="500"/>
                  </a:lnTo>
                  <a:lnTo>
                    <a:pt x="1320" y="480"/>
                  </a:lnTo>
                  <a:lnTo>
                    <a:pt x="1327" y="460"/>
                  </a:lnTo>
                  <a:lnTo>
                    <a:pt x="1313" y="447"/>
                  </a:lnTo>
                  <a:lnTo>
                    <a:pt x="1307" y="433"/>
                  </a:lnTo>
                  <a:lnTo>
                    <a:pt x="1293" y="427"/>
                  </a:lnTo>
                  <a:lnTo>
                    <a:pt x="1287" y="413"/>
                  </a:lnTo>
                  <a:lnTo>
                    <a:pt x="1280" y="393"/>
                  </a:lnTo>
                  <a:lnTo>
                    <a:pt x="1280" y="373"/>
                  </a:lnTo>
                  <a:lnTo>
                    <a:pt x="1280" y="353"/>
                  </a:lnTo>
                  <a:lnTo>
                    <a:pt x="1287" y="333"/>
                  </a:lnTo>
                  <a:lnTo>
                    <a:pt x="1287" y="313"/>
                  </a:lnTo>
                  <a:lnTo>
                    <a:pt x="1293" y="293"/>
                  </a:lnTo>
                  <a:lnTo>
                    <a:pt x="1273" y="280"/>
                  </a:lnTo>
                  <a:lnTo>
                    <a:pt x="1253" y="267"/>
                  </a:lnTo>
                  <a:lnTo>
                    <a:pt x="1233" y="260"/>
                  </a:lnTo>
                  <a:lnTo>
                    <a:pt x="1213" y="247"/>
                  </a:lnTo>
                  <a:lnTo>
                    <a:pt x="1193" y="233"/>
                  </a:lnTo>
                  <a:lnTo>
                    <a:pt x="1173" y="227"/>
                  </a:lnTo>
                  <a:lnTo>
                    <a:pt x="1167" y="213"/>
                  </a:lnTo>
                  <a:lnTo>
                    <a:pt x="1153" y="207"/>
                  </a:lnTo>
                  <a:lnTo>
                    <a:pt x="1153" y="193"/>
                  </a:lnTo>
                  <a:lnTo>
                    <a:pt x="1140" y="173"/>
                  </a:lnTo>
                  <a:lnTo>
                    <a:pt x="1140" y="153"/>
                  </a:lnTo>
                  <a:lnTo>
                    <a:pt x="1140" y="133"/>
                  </a:lnTo>
                  <a:lnTo>
                    <a:pt x="1140" y="113"/>
                  </a:lnTo>
                  <a:lnTo>
                    <a:pt x="1140" y="93"/>
                  </a:lnTo>
                  <a:lnTo>
                    <a:pt x="1120" y="87"/>
                  </a:lnTo>
                  <a:lnTo>
                    <a:pt x="1100" y="87"/>
                  </a:lnTo>
                  <a:lnTo>
                    <a:pt x="1080" y="87"/>
                  </a:lnTo>
                  <a:lnTo>
                    <a:pt x="1060" y="93"/>
                  </a:lnTo>
                  <a:lnTo>
                    <a:pt x="1040" y="100"/>
                  </a:lnTo>
                  <a:lnTo>
                    <a:pt x="1020" y="100"/>
                  </a:lnTo>
                  <a:lnTo>
                    <a:pt x="1000" y="87"/>
                  </a:lnTo>
                  <a:lnTo>
                    <a:pt x="980" y="80"/>
                  </a:lnTo>
                  <a:lnTo>
                    <a:pt x="960" y="80"/>
                  </a:lnTo>
                  <a:lnTo>
                    <a:pt x="940" y="80"/>
                  </a:lnTo>
                  <a:lnTo>
                    <a:pt x="940" y="60"/>
                  </a:lnTo>
                  <a:lnTo>
                    <a:pt x="947" y="40"/>
                  </a:lnTo>
                  <a:lnTo>
                    <a:pt x="933" y="33"/>
                  </a:lnTo>
                  <a:lnTo>
                    <a:pt x="913" y="27"/>
                  </a:lnTo>
                  <a:lnTo>
                    <a:pt x="893" y="27"/>
                  </a:lnTo>
                  <a:lnTo>
                    <a:pt x="873" y="27"/>
                  </a:lnTo>
                  <a:lnTo>
                    <a:pt x="892" y="4"/>
                  </a:lnTo>
                  <a:lnTo>
                    <a:pt x="867" y="20"/>
                  </a:lnTo>
                  <a:lnTo>
                    <a:pt x="853" y="20"/>
                  </a:lnTo>
                  <a:lnTo>
                    <a:pt x="833" y="27"/>
                  </a:lnTo>
                  <a:lnTo>
                    <a:pt x="813" y="40"/>
                  </a:lnTo>
                  <a:lnTo>
                    <a:pt x="793" y="47"/>
                  </a:lnTo>
                  <a:lnTo>
                    <a:pt x="773" y="47"/>
                  </a:lnTo>
                  <a:lnTo>
                    <a:pt x="753" y="40"/>
                  </a:lnTo>
                  <a:lnTo>
                    <a:pt x="733" y="27"/>
                  </a:lnTo>
                  <a:lnTo>
                    <a:pt x="733" y="13"/>
                  </a:lnTo>
                  <a:lnTo>
                    <a:pt x="713" y="0"/>
                  </a:lnTo>
                  <a:lnTo>
                    <a:pt x="713" y="20"/>
                  </a:lnTo>
                  <a:lnTo>
                    <a:pt x="707" y="40"/>
                  </a:lnTo>
                  <a:lnTo>
                    <a:pt x="700" y="60"/>
                  </a:lnTo>
                  <a:lnTo>
                    <a:pt x="693" y="80"/>
                  </a:lnTo>
                  <a:lnTo>
                    <a:pt x="680" y="100"/>
                  </a:lnTo>
                  <a:lnTo>
                    <a:pt x="660" y="107"/>
                  </a:lnTo>
                  <a:lnTo>
                    <a:pt x="640" y="113"/>
                  </a:lnTo>
                  <a:lnTo>
                    <a:pt x="620" y="113"/>
                  </a:lnTo>
                  <a:lnTo>
                    <a:pt x="600" y="120"/>
                  </a:lnTo>
                  <a:lnTo>
                    <a:pt x="593" y="140"/>
                  </a:lnTo>
                  <a:lnTo>
                    <a:pt x="587" y="160"/>
                  </a:lnTo>
                  <a:lnTo>
                    <a:pt x="587" y="180"/>
                  </a:lnTo>
                  <a:lnTo>
                    <a:pt x="580" y="200"/>
                  </a:lnTo>
                  <a:lnTo>
                    <a:pt x="573" y="220"/>
                  </a:lnTo>
                  <a:lnTo>
                    <a:pt x="560" y="240"/>
                  </a:lnTo>
                  <a:lnTo>
                    <a:pt x="547" y="260"/>
                  </a:lnTo>
                  <a:lnTo>
                    <a:pt x="533" y="267"/>
                  </a:lnTo>
                  <a:lnTo>
                    <a:pt x="520" y="287"/>
                  </a:lnTo>
                  <a:lnTo>
                    <a:pt x="513" y="307"/>
                  </a:lnTo>
                  <a:lnTo>
                    <a:pt x="520" y="327"/>
                  </a:lnTo>
                  <a:lnTo>
                    <a:pt x="527" y="347"/>
                  </a:lnTo>
                  <a:lnTo>
                    <a:pt x="533" y="367"/>
                  </a:lnTo>
                  <a:lnTo>
                    <a:pt x="540" y="387"/>
                  </a:lnTo>
                  <a:lnTo>
                    <a:pt x="540" y="407"/>
                  </a:lnTo>
                  <a:lnTo>
                    <a:pt x="540" y="427"/>
                  </a:lnTo>
                  <a:lnTo>
                    <a:pt x="527" y="447"/>
                  </a:lnTo>
                  <a:lnTo>
                    <a:pt x="520" y="467"/>
                  </a:lnTo>
                  <a:lnTo>
                    <a:pt x="507" y="487"/>
                  </a:lnTo>
                  <a:lnTo>
                    <a:pt x="500" y="507"/>
                  </a:lnTo>
                  <a:lnTo>
                    <a:pt x="487" y="527"/>
                  </a:lnTo>
                  <a:lnTo>
                    <a:pt x="473" y="540"/>
                  </a:lnTo>
                  <a:lnTo>
                    <a:pt x="473" y="560"/>
                  </a:lnTo>
                  <a:lnTo>
                    <a:pt x="473" y="580"/>
                  </a:lnTo>
                  <a:lnTo>
                    <a:pt x="467" y="600"/>
                  </a:lnTo>
                  <a:lnTo>
                    <a:pt x="460" y="620"/>
                  </a:lnTo>
                  <a:lnTo>
                    <a:pt x="440" y="633"/>
                  </a:lnTo>
                  <a:lnTo>
                    <a:pt x="433" y="647"/>
                  </a:lnTo>
                  <a:lnTo>
                    <a:pt x="413" y="667"/>
                  </a:lnTo>
                  <a:lnTo>
                    <a:pt x="400" y="687"/>
                  </a:lnTo>
                  <a:lnTo>
                    <a:pt x="380" y="700"/>
                  </a:lnTo>
                  <a:lnTo>
                    <a:pt x="360" y="707"/>
                  </a:lnTo>
                  <a:lnTo>
                    <a:pt x="353" y="733"/>
                  </a:lnTo>
                  <a:lnTo>
                    <a:pt x="353" y="747"/>
                  </a:lnTo>
                  <a:lnTo>
                    <a:pt x="347" y="767"/>
                  </a:lnTo>
                  <a:lnTo>
                    <a:pt x="333" y="767"/>
                  </a:lnTo>
                  <a:lnTo>
                    <a:pt x="313" y="773"/>
                  </a:lnTo>
                  <a:lnTo>
                    <a:pt x="293" y="773"/>
                  </a:lnTo>
                  <a:lnTo>
                    <a:pt x="273" y="773"/>
                  </a:lnTo>
                  <a:lnTo>
                    <a:pt x="253" y="773"/>
                  </a:lnTo>
                  <a:lnTo>
                    <a:pt x="233" y="773"/>
                  </a:lnTo>
                  <a:lnTo>
                    <a:pt x="213" y="767"/>
                  </a:lnTo>
                  <a:lnTo>
                    <a:pt x="200" y="787"/>
                  </a:lnTo>
                  <a:lnTo>
                    <a:pt x="200" y="807"/>
                  </a:lnTo>
                  <a:lnTo>
                    <a:pt x="193" y="827"/>
                  </a:lnTo>
                  <a:lnTo>
                    <a:pt x="173" y="847"/>
                  </a:lnTo>
                  <a:lnTo>
                    <a:pt x="160" y="867"/>
                  </a:lnTo>
                  <a:lnTo>
                    <a:pt x="147" y="887"/>
                  </a:lnTo>
                  <a:lnTo>
                    <a:pt x="140" y="907"/>
                  </a:lnTo>
                  <a:lnTo>
                    <a:pt x="127" y="927"/>
                  </a:lnTo>
                  <a:lnTo>
                    <a:pt x="113" y="940"/>
                  </a:lnTo>
                  <a:lnTo>
                    <a:pt x="100" y="960"/>
                  </a:lnTo>
                  <a:lnTo>
                    <a:pt x="87" y="980"/>
                  </a:lnTo>
                  <a:lnTo>
                    <a:pt x="73" y="993"/>
                  </a:lnTo>
                  <a:lnTo>
                    <a:pt x="67" y="1007"/>
                  </a:lnTo>
                  <a:lnTo>
                    <a:pt x="53" y="1013"/>
                  </a:lnTo>
                  <a:lnTo>
                    <a:pt x="33" y="1020"/>
                  </a:lnTo>
                  <a:lnTo>
                    <a:pt x="20" y="1040"/>
                  </a:lnTo>
                  <a:lnTo>
                    <a:pt x="13" y="1060"/>
                  </a:lnTo>
                  <a:lnTo>
                    <a:pt x="27" y="1067"/>
                  </a:lnTo>
                  <a:lnTo>
                    <a:pt x="40" y="1093"/>
                  </a:lnTo>
                  <a:lnTo>
                    <a:pt x="47" y="1107"/>
                  </a:lnTo>
                  <a:lnTo>
                    <a:pt x="53" y="1127"/>
                  </a:lnTo>
                  <a:lnTo>
                    <a:pt x="60" y="1147"/>
                  </a:lnTo>
                  <a:lnTo>
                    <a:pt x="80" y="1167"/>
                  </a:lnTo>
                  <a:lnTo>
                    <a:pt x="87" y="1187"/>
                  </a:lnTo>
                  <a:lnTo>
                    <a:pt x="93" y="1207"/>
                  </a:lnTo>
                  <a:lnTo>
                    <a:pt x="93" y="1227"/>
                  </a:lnTo>
                  <a:lnTo>
                    <a:pt x="93" y="1247"/>
                  </a:lnTo>
                  <a:lnTo>
                    <a:pt x="93" y="1267"/>
                  </a:lnTo>
                  <a:lnTo>
                    <a:pt x="107" y="1273"/>
                  </a:lnTo>
                  <a:lnTo>
                    <a:pt x="127" y="1273"/>
                  </a:lnTo>
                  <a:lnTo>
                    <a:pt x="140" y="1287"/>
                  </a:lnTo>
                  <a:lnTo>
                    <a:pt x="153" y="1307"/>
                  </a:lnTo>
                  <a:lnTo>
                    <a:pt x="167" y="1307"/>
                  </a:lnTo>
                  <a:lnTo>
                    <a:pt x="187" y="1313"/>
                  </a:lnTo>
                  <a:lnTo>
                    <a:pt x="193" y="1327"/>
                  </a:lnTo>
                  <a:lnTo>
                    <a:pt x="207" y="1333"/>
                  </a:lnTo>
                  <a:lnTo>
                    <a:pt x="213" y="1347"/>
                  </a:lnTo>
                  <a:lnTo>
                    <a:pt x="227" y="1353"/>
                  </a:lnTo>
                  <a:lnTo>
                    <a:pt x="233" y="1367"/>
                  </a:lnTo>
                  <a:lnTo>
                    <a:pt x="247" y="1373"/>
                  </a:lnTo>
                  <a:lnTo>
                    <a:pt x="253" y="1387"/>
                  </a:lnTo>
                  <a:lnTo>
                    <a:pt x="267" y="1393"/>
                  </a:lnTo>
                  <a:lnTo>
                    <a:pt x="280" y="1407"/>
                  </a:lnTo>
                  <a:lnTo>
                    <a:pt x="293" y="1427"/>
                  </a:lnTo>
                  <a:lnTo>
                    <a:pt x="300" y="1447"/>
                  </a:lnTo>
                  <a:lnTo>
                    <a:pt x="287" y="1467"/>
                  </a:lnTo>
                  <a:lnTo>
                    <a:pt x="273" y="1473"/>
                  </a:lnTo>
                  <a:lnTo>
                    <a:pt x="267" y="1487"/>
                  </a:lnTo>
                  <a:lnTo>
                    <a:pt x="253" y="1500"/>
                  </a:lnTo>
                  <a:lnTo>
                    <a:pt x="233" y="1507"/>
                  </a:lnTo>
                  <a:lnTo>
                    <a:pt x="213" y="1527"/>
                  </a:lnTo>
                  <a:lnTo>
                    <a:pt x="193" y="1527"/>
                  </a:lnTo>
                  <a:lnTo>
                    <a:pt x="173" y="1527"/>
                  </a:lnTo>
                  <a:lnTo>
                    <a:pt x="153" y="1533"/>
                  </a:lnTo>
                  <a:lnTo>
                    <a:pt x="133" y="1533"/>
                  </a:lnTo>
                  <a:lnTo>
                    <a:pt x="113" y="1540"/>
                  </a:lnTo>
                  <a:lnTo>
                    <a:pt x="93" y="1553"/>
                  </a:lnTo>
                  <a:lnTo>
                    <a:pt x="80" y="1567"/>
                  </a:lnTo>
                  <a:lnTo>
                    <a:pt x="67" y="1587"/>
                  </a:lnTo>
                  <a:lnTo>
                    <a:pt x="53" y="1600"/>
                  </a:lnTo>
                  <a:lnTo>
                    <a:pt x="67" y="1600"/>
                  </a:lnTo>
                  <a:lnTo>
                    <a:pt x="67" y="1620"/>
                  </a:lnTo>
                  <a:lnTo>
                    <a:pt x="73" y="1640"/>
                  </a:lnTo>
                  <a:lnTo>
                    <a:pt x="73" y="1660"/>
                  </a:lnTo>
                  <a:lnTo>
                    <a:pt x="80" y="1680"/>
                  </a:lnTo>
                  <a:lnTo>
                    <a:pt x="80" y="1700"/>
                  </a:lnTo>
                  <a:lnTo>
                    <a:pt x="87" y="1720"/>
                  </a:lnTo>
                  <a:lnTo>
                    <a:pt x="93" y="1740"/>
                  </a:lnTo>
                  <a:lnTo>
                    <a:pt x="93" y="1760"/>
                  </a:lnTo>
                  <a:lnTo>
                    <a:pt x="73" y="1767"/>
                  </a:lnTo>
                  <a:lnTo>
                    <a:pt x="53" y="1767"/>
                  </a:lnTo>
                  <a:lnTo>
                    <a:pt x="33" y="1773"/>
                  </a:lnTo>
                  <a:lnTo>
                    <a:pt x="20" y="1787"/>
                  </a:lnTo>
                  <a:lnTo>
                    <a:pt x="7" y="1807"/>
                  </a:lnTo>
                  <a:lnTo>
                    <a:pt x="0" y="1827"/>
                  </a:lnTo>
                  <a:lnTo>
                    <a:pt x="13" y="1847"/>
                  </a:lnTo>
                  <a:lnTo>
                    <a:pt x="27" y="1860"/>
                  </a:lnTo>
                  <a:lnTo>
                    <a:pt x="33" y="1880"/>
                  </a:lnTo>
                  <a:lnTo>
                    <a:pt x="47" y="1887"/>
                  </a:lnTo>
                  <a:lnTo>
                    <a:pt x="67" y="1900"/>
                  </a:lnTo>
                  <a:lnTo>
                    <a:pt x="87" y="1920"/>
                  </a:lnTo>
                  <a:lnTo>
                    <a:pt x="107" y="1927"/>
                  </a:lnTo>
                  <a:lnTo>
                    <a:pt x="127" y="1927"/>
                  </a:lnTo>
                  <a:lnTo>
                    <a:pt x="147" y="1933"/>
                  </a:lnTo>
                  <a:lnTo>
                    <a:pt x="167" y="1933"/>
                  </a:lnTo>
                  <a:lnTo>
                    <a:pt x="187" y="1927"/>
                  </a:lnTo>
                  <a:lnTo>
                    <a:pt x="200" y="1913"/>
                  </a:lnTo>
                  <a:lnTo>
                    <a:pt x="220" y="1900"/>
                  </a:lnTo>
                  <a:lnTo>
                    <a:pt x="233" y="1880"/>
                  </a:lnTo>
                  <a:lnTo>
                    <a:pt x="247" y="1873"/>
                  </a:lnTo>
                  <a:lnTo>
                    <a:pt x="267" y="1860"/>
                  </a:lnTo>
                  <a:lnTo>
                    <a:pt x="287" y="1847"/>
                  </a:lnTo>
                  <a:lnTo>
                    <a:pt x="300" y="1833"/>
                  </a:lnTo>
                  <a:lnTo>
                    <a:pt x="320" y="1833"/>
                  </a:lnTo>
                  <a:lnTo>
                    <a:pt x="340" y="1833"/>
                  </a:lnTo>
                  <a:lnTo>
                    <a:pt x="360" y="1833"/>
                  </a:lnTo>
                  <a:lnTo>
                    <a:pt x="380" y="1833"/>
                  </a:lnTo>
                  <a:lnTo>
                    <a:pt x="400" y="1827"/>
                  </a:lnTo>
                  <a:lnTo>
                    <a:pt x="413" y="1813"/>
                  </a:lnTo>
                  <a:lnTo>
                    <a:pt x="427" y="1813"/>
                  </a:lnTo>
                  <a:lnTo>
                    <a:pt x="447" y="1800"/>
                  </a:lnTo>
                  <a:lnTo>
                    <a:pt x="467" y="1793"/>
                  </a:lnTo>
                  <a:lnTo>
                    <a:pt x="487" y="1787"/>
                  </a:lnTo>
                  <a:lnTo>
                    <a:pt x="507" y="1780"/>
                  </a:lnTo>
                  <a:lnTo>
                    <a:pt x="527" y="1760"/>
                  </a:lnTo>
                  <a:lnTo>
                    <a:pt x="547" y="1740"/>
                  </a:lnTo>
                  <a:lnTo>
                    <a:pt x="567" y="1733"/>
                  </a:lnTo>
                  <a:lnTo>
                    <a:pt x="587" y="1727"/>
                  </a:lnTo>
                  <a:lnTo>
                    <a:pt x="607" y="1720"/>
                  </a:lnTo>
                  <a:lnTo>
                    <a:pt x="620" y="1700"/>
                  </a:lnTo>
                  <a:lnTo>
                    <a:pt x="640" y="1687"/>
                  </a:lnTo>
                  <a:lnTo>
                    <a:pt x="660" y="1687"/>
                  </a:lnTo>
                  <a:lnTo>
                    <a:pt x="680" y="1680"/>
                  </a:lnTo>
                  <a:lnTo>
                    <a:pt x="700" y="1680"/>
                  </a:lnTo>
                  <a:lnTo>
                    <a:pt x="720" y="1680"/>
                  </a:lnTo>
                  <a:lnTo>
                    <a:pt x="740" y="1680"/>
                  </a:lnTo>
                  <a:lnTo>
                    <a:pt x="760" y="1667"/>
                  </a:lnTo>
                  <a:lnTo>
                    <a:pt x="780" y="1660"/>
                  </a:lnTo>
                  <a:lnTo>
                    <a:pt x="793" y="1640"/>
                  </a:lnTo>
                  <a:lnTo>
                    <a:pt x="807" y="1633"/>
                  </a:lnTo>
                  <a:lnTo>
                    <a:pt x="813" y="1613"/>
                  </a:lnTo>
                  <a:lnTo>
                    <a:pt x="827" y="1607"/>
                  </a:lnTo>
                  <a:lnTo>
                    <a:pt x="827" y="1593"/>
                  </a:lnTo>
                  <a:lnTo>
                    <a:pt x="847" y="1580"/>
                  </a:lnTo>
                  <a:lnTo>
                    <a:pt x="867" y="1567"/>
                  </a:lnTo>
                  <a:lnTo>
                    <a:pt x="887" y="1560"/>
                  </a:lnTo>
                  <a:lnTo>
                    <a:pt x="907" y="1560"/>
                  </a:lnTo>
                  <a:lnTo>
                    <a:pt x="927" y="1553"/>
                  </a:lnTo>
                  <a:lnTo>
                    <a:pt x="940" y="1533"/>
                  </a:lnTo>
                  <a:lnTo>
                    <a:pt x="933" y="1513"/>
                  </a:lnTo>
                  <a:lnTo>
                    <a:pt x="927" y="1493"/>
                  </a:lnTo>
                  <a:lnTo>
                    <a:pt x="927" y="1473"/>
                  </a:lnTo>
                  <a:lnTo>
                    <a:pt x="927" y="1453"/>
                  </a:lnTo>
                  <a:lnTo>
                    <a:pt x="927" y="1433"/>
                  </a:lnTo>
                  <a:lnTo>
                    <a:pt x="920" y="1413"/>
                  </a:lnTo>
                  <a:lnTo>
                    <a:pt x="913" y="1393"/>
                  </a:lnTo>
                  <a:lnTo>
                    <a:pt x="900" y="1373"/>
                  </a:lnTo>
                  <a:lnTo>
                    <a:pt x="887" y="1353"/>
                  </a:lnTo>
                  <a:lnTo>
                    <a:pt x="873" y="1340"/>
                  </a:lnTo>
                  <a:lnTo>
                    <a:pt x="867" y="1320"/>
                  </a:lnTo>
                  <a:lnTo>
                    <a:pt x="867" y="1300"/>
                  </a:lnTo>
                  <a:lnTo>
                    <a:pt x="867" y="1280"/>
                  </a:lnTo>
                  <a:lnTo>
                    <a:pt x="853" y="1267"/>
                  </a:lnTo>
                  <a:lnTo>
                    <a:pt x="847" y="1253"/>
                  </a:lnTo>
                  <a:lnTo>
                    <a:pt x="833" y="1240"/>
                  </a:lnTo>
                  <a:lnTo>
                    <a:pt x="833" y="1220"/>
                  </a:lnTo>
                  <a:lnTo>
                    <a:pt x="827" y="1200"/>
                  </a:lnTo>
                  <a:lnTo>
                    <a:pt x="827" y="1180"/>
                  </a:lnTo>
                  <a:lnTo>
                    <a:pt x="827" y="1160"/>
                  </a:lnTo>
                  <a:lnTo>
                    <a:pt x="833" y="1140"/>
                  </a:lnTo>
                  <a:lnTo>
                    <a:pt x="847" y="1133"/>
                  </a:lnTo>
                  <a:lnTo>
                    <a:pt x="867" y="1113"/>
                  </a:lnTo>
                  <a:lnTo>
                    <a:pt x="887" y="1107"/>
                  </a:lnTo>
                  <a:lnTo>
                    <a:pt x="893" y="1093"/>
                  </a:lnTo>
                  <a:lnTo>
                    <a:pt x="907" y="1073"/>
                  </a:lnTo>
                  <a:lnTo>
                    <a:pt x="913" y="1053"/>
                  </a:lnTo>
                  <a:lnTo>
                    <a:pt x="927" y="1047"/>
                  </a:lnTo>
                  <a:lnTo>
                    <a:pt x="940" y="1033"/>
                  </a:lnTo>
                  <a:lnTo>
                    <a:pt x="960" y="1020"/>
                  </a:lnTo>
                  <a:lnTo>
                    <a:pt x="980" y="1000"/>
                  </a:lnTo>
                  <a:lnTo>
                    <a:pt x="1000" y="993"/>
                  </a:lnTo>
                  <a:lnTo>
                    <a:pt x="1020" y="980"/>
                  </a:lnTo>
                  <a:lnTo>
                    <a:pt x="1040" y="973"/>
                  </a:lnTo>
                  <a:lnTo>
                    <a:pt x="1060" y="960"/>
                  </a:lnTo>
                  <a:lnTo>
                    <a:pt x="1080" y="953"/>
                  </a:lnTo>
                  <a:lnTo>
                    <a:pt x="1100" y="953"/>
                  </a:lnTo>
                  <a:lnTo>
                    <a:pt x="1132" y="964"/>
                  </a:lnTo>
                  <a:lnTo>
                    <a:pt x="1160" y="967"/>
                  </a:lnTo>
                  <a:lnTo>
                    <a:pt x="1180" y="973"/>
                  </a:lnTo>
                  <a:lnTo>
                    <a:pt x="1180" y="96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4" name="Freeform 14"/>
            <p:cNvSpPr>
              <a:spLocks/>
            </p:cNvSpPr>
            <p:nvPr/>
          </p:nvSpPr>
          <p:spPr bwMode="auto">
            <a:xfrm>
              <a:off x="1394" y="2547"/>
              <a:ext cx="635" cy="796"/>
            </a:xfrm>
            <a:custGeom>
              <a:avLst/>
              <a:gdLst>
                <a:gd name="T0" fmla="*/ 1 w 1215"/>
                <a:gd name="T1" fmla="*/ 1 h 1401"/>
                <a:gd name="T2" fmla="*/ 1 w 1215"/>
                <a:gd name="T3" fmla="*/ 1 h 1401"/>
                <a:gd name="T4" fmla="*/ 1 w 1215"/>
                <a:gd name="T5" fmla="*/ 1 h 1401"/>
                <a:gd name="T6" fmla="*/ 1 w 1215"/>
                <a:gd name="T7" fmla="*/ 1 h 1401"/>
                <a:gd name="T8" fmla="*/ 1 w 1215"/>
                <a:gd name="T9" fmla="*/ 1 h 1401"/>
                <a:gd name="T10" fmla="*/ 1 w 1215"/>
                <a:gd name="T11" fmla="*/ 1 h 1401"/>
                <a:gd name="T12" fmla="*/ 1 w 1215"/>
                <a:gd name="T13" fmla="*/ 1 h 1401"/>
                <a:gd name="T14" fmla="*/ 1 w 1215"/>
                <a:gd name="T15" fmla="*/ 1 h 1401"/>
                <a:gd name="T16" fmla="*/ 1 w 1215"/>
                <a:gd name="T17" fmla="*/ 1 h 1401"/>
                <a:gd name="T18" fmla="*/ 1 w 1215"/>
                <a:gd name="T19" fmla="*/ 1 h 1401"/>
                <a:gd name="T20" fmla="*/ 1 w 1215"/>
                <a:gd name="T21" fmla="*/ 1 h 1401"/>
                <a:gd name="T22" fmla="*/ 1 w 1215"/>
                <a:gd name="T23" fmla="*/ 1 h 1401"/>
                <a:gd name="T24" fmla="*/ 1 w 1215"/>
                <a:gd name="T25" fmla="*/ 1 h 1401"/>
                <a:gd name="T26" fmla="*/ 1 w 1215"/>
                <a:gd name="T27" fmla="*/ 1 h 1401"/>
                <a:gd name="T28" fmla="*/ 1 w 1215"/>
                <a:gd name="T29" fmla="*/ 1 h 1401"/>
                <a:gd name="T30" fmla="*/ 1 w 1215"/>
                <a:gd name="T31" fmla="*/ 1 h 1401"/>
                <a:gd name="T32" fmla="*/ 1 w 1215"/>
                <a:gd name="T33" fmla="*/ 1 h 1401"/>
                <a:gd name="T34" fmla="*/ 1 w 1215"/>
                <a:gd name="T35" fmla="*/ 1 h 1401"/>
                <a:gd name="T36" fmla="*/ 1 w 1215"/>
                <a:gd name="T37" fmla="*/ 1 h 1401"/>
                <a:gd name="T38" fmla="*/ 1 w 1215"/>
                <a:gd name="T39" fmla="*/ 1 h 1401"/>
                <a:gd name="T40" fmla="*/ 1 w 1215"/>
                <a:gd name="T41" fmla="*/ 1 h 1401"/>
                <a:gd name="T42" fmla="*/ 1 w 1215"/>
                <a:gd name="T43" fmla="*/ 1 h 1401"/>
                <a:gd name="T44" fmla="*/ 1 w 1215"/>
                <a:gd name="T45" fmla="*/ 1 h 1401"/>
                <a:gd name="T46" fmla="*/ 1 w 1215"/>
                <a:gd name="T47" fmla="*/ 1 h 1401"/>
                <a:gd name="T48" fmla="*/ 1 w 1215"/>
                <a:gd name="T49" fmla="*/ 1 h 1401"/>
                <a:gd name="T50" fmla="*/ 1 w 1215"/>
                <a:gd name="T51" fmla="*/ 1 h 1401"/>
                <a:gd name="T52" fmla="*/ 1 w 1215"/>
                <a:gd name="T53" fmla="*/ 1 h 1401"/>
                <a:gd name="T54" fmla="*/ 1 w 1215"/>
                <a:gd name="T55" fmla="*/ 1 h 1401"/>
                <a:gd name="T56" fmla="*/ 1 w 1215"/>
                <a:gd name="T57" fmla="*/ 1 h 1401"/>
                <a:gd name="T58" fmla="*/ 1 w 1215"/>
                <a:gd name="T59" fmla="*/ 1 h 1401"/>
                <a:gd name="T60" fmla="*/ 1 w 1215"/>
                <a:gd name="T61" fmla="*/ 1 h 1401"/>
                <a:gd name="T62" fmla="*/ 1 w 1215"/>
                <a:gd name="T63" fmla="*/ 1 h 1401"/>
                <a:gd name="T64" fmla="*/ 1 w 1215"/>
                <a:gd name="T65" fmla="*/ 1 h 1401"/>
                <a:gd name="T66" fmla="*/ 1 w 1215"/>
                <a:gd name="T67" fmla="*/ 1 h 1401"/>
                <a:gd name="T68" fmla="*/ 1 w 1215"/>
                <a:gd name="T69" fmla="*/ 1 h 1401"/>
                <a:gd name="T70" fmla="*/ 1 w 1215"/>
                <a:gd name="T71" fmla="*/ 1 h 1401"/>
                <a:gd name="T72" fmla="*/ 1 w 1215"/>
                <a:gd name="T73" fmla="*/ 1 h 1401"/>
                <a:gd name="T74" fmla="*/ 1 w 1215"/>
                <a:gd name="T75" fmla="*/ 1 h 1401"/>
                <a:gd name="T76" fmla="*/ 1 w 1215"/>
                <a:gd name="T77" fmla="*/ 1 h 1401"/>
                <a:gd name="T78" fmla="*/ 1 w 1215"/>
                <a:gd name="T79" fmla="*/ 1 h 1401"/>
                <a:gd name="T80" fmla="*/ 1 w 1215"/>
                <a:gd name="T81" fmla="*/ 1 h 1401"/>
                <a:gd name="T82" fmla="*/ 1 w 1215"/>
                <a:gd name="T83" fmla="*/ 1 h 1401"/>
                <a:gd name="T84" fmla="*/ 1 w 1215"/>
                <a:gd name="T85" fmla="*/ 1 h 1401"/>
                <a:gd name="T86" fmla="*/ 1 w 1215"/>
                <a:gd name="T87" fmla="*/ 1 h 1401"/>
                <a:gd name="T88" fmla="*/ 1 w 1215"/>
                <a:gd name="T89" fmla="*/ 1 h 1401"/>
                <a:gd name="T90" fmla="*/ 1 w 1215"/>
                <a:gd name="T91" fmla="*/ 1 h 1401"/>
                <a:gd name="T92" fmla="*/ 1 w 1215"/>
                <a:gd name="T93" fmla="*/ 1 h 1401"/>
                <a:gd name="T94" fmla="*/ 1 w 1215"/>
                <a:gd name="T95" fmla="*/ 1 h 1401"/>
                <a:gd name="T96" fmla="*/ 1 w 1215"/>
                <a:gd name="T97" fmla="*/ 1 h 1401"/>
                <a:gd name="T98" fmla="*/ 1 w 1215"/>
                <a:gd name="T99" fmla="*/ 1 h 1401"/>
                <a:gd name="T100" fmla="*/ 1 w 1215"/>
                <a:gd name="T101" fmla="*/ 1 h 1401"/>
                <a:gd name="T102" fmla="*/ 1 w 1215"/>
                <a:gd name="T103" fmla="*/ 1 h 1401"/>
                <a:gd name="T104" fmla="*/ 1 w 1215"/>
                <a:gd name="T105" fmla="*/ 1 h 1401"/>
                <a:gd name="T106" fmla="*/ 1 w 1215"/>
                <a:gd name="T107" fmla="*/ 1 h 1401"/>
                <a:gd name="T108" fmla="*/ 0 w 1215"/>
                <a:gd name="T109" fmla="*/ 1 h 1401"/>
                <a:gd name="T110" fmla="*/ 1 w 1215"/>
                <a:gd name="T111" fmla="*/ 1 h 1401"/>
                <a:gd name="T112" fmla="*/ 1 w 1215"/>
                <a:gd name="T113" fmla="*/ 1 h 1401"/>
                <a:gd name="T114" fmla="*/ 1 w 1215"/>
                <a:gd name="T115" fmla="*/ 1 h 1401"/>
                <a:gd name="T116" fmla="*/ 1 w 1215"/>
                <a:gd name="T117" fmla="*/ 1 h 1401"/>
                <a:gd name="T118" fmla="*/ 1 w 1215"/>
                <a:gd name="T119" fmla="*/ 1 h 1401"/>
                <a:gd name="T120" fmla="*/ 1 w 1215"/>
                <a:gd name="T121" fmla="*/ 1 h 140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15"/>
                <a:gd name="T184" fmla="*/ 0 h 1401"/>
                <a:gd name="T185" fmla="*/ 1215 w 1215"/>
                <a:gd name="T186" fmla="*/ 1401 h 140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15" h="1401">
                  <a:moveTo>
                    <a:pt x="183" y="784"/>
                  </a:moveTo>
                  <a:lnTo>
                    <a:pt x="200" y="753"/>
                  </a:lnTo>
                  <a:lnTo>
                    <a:pt x="214" y="747"/>
                  </a:lnTo>
                  <a:lnTo>
                    <a:pt x="234" y="740"/>
                  </a:lnTo>
                  <a:lnTo>
                    <a:pt x="254" y="740"/>
                  </a:lnTo>
                  <a:lnTo>
                    <a:pt x="274" y="740"/>
                  </a:lnTo>
                  <a:lnTo>
                    <a:pt x="294" y="740"/>
                  </a:lnTo>
                  <a:lnTo>
                    <a:pt x="314" y="733"/>
                  </a:lnTo>
                  <a:lnTo>
                    <a:pt x="334" y="720"/>
                  </a:lnTo>
                  <a:lnTo>
                    <a:pt x="354" y="713"/>
                  </a:lnTo>
                  <a:lnTo>
                    <a:pt x="374" y="707"/>
                  </a:lnTo>
                  <a:lnTo>
                    <a:pt x="394" y="693"/>
                  </a:lnTo>
                  <a:lnTo>
                    <a:pt x="414" y="680"/>
                  </a:lnTo>
                  <a:lnTo>
                    <a:pt x="420" y="660"/>
                  </a:lnTo>
                  <a:lnTo>
                    <a:pt x="434" y="640"/>
                  </a:lnTo>
                  <a:lnTo>
                    <a:pt x="454" y="627"/>
                  </a:lnTo>
                  <a:lnTo>
                    <a:pt x="474" y="613"/>
                  </a:lnTo>
                  <a:lnTo>
                    <a:pt x="494" y="607"/>
                  </a:lnTo>
                  <a:lnTo>
                    <a:pt x="507" y="593"/>
                  </a:lnTo>
                  <a:lnTo>
                    <a:pt x="507" y="573"/>
                  </a:lnTo>
                  <a:lnTo>
                    <a:pt x="514" y="553"/>
                  </a:lnTo>
                  <a:lnTo>
                    <a:pt x="514" y="533"/>
                  </a:lnTo>
                  <a:lnTo>
                    <a:pt x="507" y="513"/>
                  </a:lnTo>
                  <a:lnTo>
                    <a:pt x="507" y="493"/>
                  </a:lnTo>
                  <a:lnTo>
                    <a:pt x="500" y="473"/>
                  </a:lnTo>
                  <a:lnTo>
                    <a:pt x="507" y="453"/>
                  </a:lnTo>
                  <a:lnTo>
                    <a:pt x="500" y="433"/>
                  </a:lnTo>
                  <a:lnTo>
                    <a:pt x="480" y="420"/>
                  </a:lnTo>
                  <a:lnTo>
                    <a:pt x="474" y="400"/>
                  </a:lnTo>
                  <a:lnTo>
                    <a:pt x="460" y="387"/>
                  </a:lnTo>
                  <a:lnTo>
                    <a:pt x="454" y="373"/>
                  </a:lnTo>
                  <a:lnTo>
                    <a:pt x="447" y="353"/>
                  </a:lnTo>
                  <a:lnTo>
                    <a:pt x="440" y="333"/>
                  </a:lnTo>
                  <a:lnTo>
                    <a:pt x="427" y="313"/>
                  </a:lnTo>
                  <a:lnTo>
                    <a:pt x="414" y="293"/>
                  </a:lnTo>
                  <a:lnTo>
                    <a:pt x="400" y="287"/>
                  </a:lnTo>
                  <a:lnTo>
                    <a:pt x="394" y="273"/>
                  </a:lnTo>
                  <a:lnTo>
                    <a:pt x="394" y="253"/>
                  </a:lnTo>
                  <a:lnTo>
                    <a:pt x="394" y="233"/>
                  </a:lnTo>
                  <a:lnTo>
                    <a:pt x="407" y="213"/>
                  </a:lnTo>
                  <a:lnTo>
                    <a:pt x="420" y="193"/>
                  </a:lnTo>
                  <a:lnTo>
                    <a:pt x="434" y="180"/>
                  </a:lnTo>
                  <a:lnTo>
                    <a:pt x="454" y="167"/>
                  </a:lnTo>
                  <a:lnTo>
                    <a:pt x="460" y="153"/>
                  </a:lnTo>
                  <a:lnTo>
                    <a:pt x="474" y="147"/>
                  </a:lnTo>
                  <a:lnTo>
                    <a:pt x="487" y="133"/>
                  </a:lnTo>
                  <a:lnTo>
                    <a:pt x="507" y="120"/>
                  </a:lnTo>
                  <a:lnTo>
                    <a:pt x="514" y="100"/>
                  </a:lnTo>
                  <a:lnTo>
                    <a:pt x="520" y="80"/>
                  </a:lnTo>
                  <a:lnTo>
                    <a:pt x="534" y="67"/>
                  </a:lnTo>
                  <a:lnTo>
                    <a:pt x="540" y="53"/>
                  </a:lnTo>
                  <a:lnTo>
                    <a:pt x="554" y="47"/>
                  </a:lnTo>
                  <a:lnTo>
                    <a:pt x="574" y="40"/>
                  </a:lnTo>
                  <a:lnTo>
                    <a:pt x="594" y="33"/>
                  </a:lnTo>
                  <a:lnTo>
                    <a:pt x="614" y="20"/>
                  </a:lnTo>
                  <a:lnTo>
                    <a:pt x="634" y="7"/>
                  </a:lnTo>
                  <a:lnTo>
                    <a:pt x="654" y="0"/>
                  </a:lnTo>
                  <a:lnTo>
                    <a:pt x="674" y="0"/>
                  </a:lnTo>
                  <a:lnTo>
                    <a:pt x="694" y="7"/>
                  </a:lnTo>
                  <a:lnTo>
                    <a:pt x="714" y="13"/>
                  </a:lnTo>
                  <a:lnTo>
                    <a:pt x="727" y="27"/>
                  </a:lnTo>
                  <a:lnTo>
                    <a:pt x="747" y="33"/>
                  </a:lnTo>
                  <a:lnTo>
                    <a:pt x="767" y="40"/>
                  </a:lnTo>
                  <a:lnTo>
                    <a:pt x="787" y="47"/>
                  </a:lnTo>
                  <a:lnTo>
                    <a:pt x="800" y="67"/>
                  </a:lnTo>
                  <a:lnTo>
                    <a:pt x="814" y="73"/>
                  </a:lnTo>
                  <a:lnTo>
                    <a:pt x="827" y="87"/>
                  </a:lnTo>
                  <a:lnTo>
                    <a:pt x="847" y="100"/>
                  </a:lnTo>
                  <a:lnTo>
                    <a:pt x="860" y="120"/>
                  </a:lnTo>
                  <a:lnTo>
                    <a:pt x="874" y="127"/>
                  </a:lnTo>
                  <a:lnTo>
                    <a:pt x="887" y="147"/>
                  </a:lnTo>
                  <a:lnTo>
                    <a:pt x="900" y="167"/>
                  </a:lnTo>
                  <a:lnTo>
                    <a:pt x="907" y="187"/>
                  </a:lnTo>
                  <a:lnTo>
                    <a:pt x="914" y="207"/>
                  </a:lnTo>
                  <a:lnTo>
                    <a:pt x="920" y="227"/>
                  </a:lnTo>
                  <a:lnTo>
                    <a:pt x="934" y="233"/>
                  </a:lnTo>
                  <a:lnTo>
                    <a:pt x="934" y="253"/>
                  </a:lnTo>
                  <a:lnTo>
                    <a:pt x="954" y="267"/>
                  </a:lnTo>
                  <a:lnTo>
                    <a:pt x="974" y="273"/>
                  </a:lnTo>
                  <a:lnTo>
                    <a:pt x="994" y="273"/>
                  </a:lnTo>
                  <a:lnTo>
                    <a:pt x="1014" y="280"/>
                  </a:lnTo>
                  <a:lnTo>
                    <a:pt x="1034" y="287"/>
                  </a:lnTo>
                  <a:lnTo>
                    <a:pt x="1047" y="307"/>
                  </a:lnTo>
                  <a:lnTo>
                    <a:pt x="1067" y="320"/>
                  </a:lnTo>
                  <a:lnTo>
                    <a:pt x="1080" y="340"/>
                  </a:lnTo>
                  <a:lnTo>
                    <a:pt x="1094" y="347"/>
                  </a:lnTo>
                  <a:lnTo>
                    <a:pt x="1114" y="360"/>
                  </a:lnTo>
                  <a:lnTo>
                    <a:pt x="1120" y="380"/>
                  </a:lnTo>
                  <a:lnTo>
                    <a:pt x="1134" y="393"/>
                  </a:lnTo>
                  <a:lnTo>
                    <a:pt x="1140" y="407"/>
                  </a:lnTo>
                  <a:lnTo>
                    <a:pt x="1154" y="420"/>
                  </a:lnTo>
                  <a:lnTo>
                    <a:pt x="1167" y="440"/>
                  </a:lnTo>
                  <a:lnTo>
                    <a:pt x="1187" y="453"/>
                  </a:lnTo>
                  <a:lnTo>
                    <a:pt x="1200" y="467"/>
                  </a:lnTo>
                  <a:lnTo>
                    <a:pt x="1214" y="480"/>
                  </a:lnTo>
                  <a:lnTo>
                    <a:pt x="1214" y="500"/>
                  </a:lnTo>
                  <a:lnTo>
                    <a:pt x="1214" y="520"/>
                  </a:lnTo>
                  <a:lnTo>
                    <a:pt x="1200" y="520"/>
                  </a:lnTo>
                  <a:lnTo>
                    <a:pt x="1180" y="533"/>
                  </a:lnTo>
                  <a:lnTo>
                    <a:pt x="1180" y="547"/>
                  </a:lnTo>
                  <a:lnTo>
                    <a:pt x="1160" y="553"/>
                  </a:lnTo>
                  <a:lnTo>
                    <a:pt x="1140" y="560"/>
                  </a:lnTo>
                  <a:lnTo>
                    <a:pt x="1120" y="573"/>
                  </a:lnTo>
                  <a:lnTo>
                    <a:pt x="1100" y="573"/>
                  </a:lnTo>
                  <a:lnTo>
                    <a:pt x="1080" y="580"/>
                  </a:lnTo>
                  <a:lnTo>
                    <a:pt x="1060" y="587"/>
                  </a:lnTo>
                  <a:lnTo>
                    <a:pt x="1040" y="600"/>
                  </a:lnTo>
                  <a:lnTo>
                    <a:pt x="1020" y="620"/>
                  </a:lnTo>
                  <a:lnTo>
                    <a:pt x="1000" y="627"/>
                  </a:lnTo>
                  <a:lnTo>
                    <a:pt x="980" y="633"/>
                  </a:lnTo>
                  <a:lnTo>
                    <a:pt x="960" y="633"/>
                  </a:lnTo>
                  <a:lnTo>
                    <a:pt x="954" y="647"/>
                  </a:lnTo>
                  <a:lnTo>
                    <a:pt x="940" y="660"/>
                  </a:lnTo>
                  <a:lnTo>
                    <a:pt x="934" y="680"/>
                  </a:lnTo>
                  <a:lnTo>
                    <a:pt x="920" y="693"/>
                  </a:lnTo>
                  <a:lnTo>
                    <a:pt x="920" y="707"/>
                  </a:lnTo>
                  <a:lnTo>
                    <a:pt x="907" y="727"/>
                  </a:lnTo>
                  <a:lnTo>
                    <a:pt x="887" y="740"/>
                  </a:lnTo>
                  <a:lnTo>
                    <a:pt x="880" y="760"/>
                  </a:lnTo>
                  <a:lnTo>
                    <a:pt x="894" y="760"/>
                  </a:lnTo>
                  <a:lnTo>
                    <a:pt x="914" y="767"/>
                  </a:lnTo>
                  <a:lnTo>
                    <a:pt x="927" y="787"/>
                  </a:lnTo>
                  <a:lnTo>
                    <a:pt x="934" y="807"/>
                  </a:lnTo>
                  <a:lnTo>
                    <a:pt x="947" y="827"/>
                  </a:lnTo>
                  <a:lnTo>
                    <a:pt x="967" y="833"/>
                  </a:lnTo>
                  <a:lnTo>
                    <a:pt x="987" y="847"/>
                  </a:lnTo>
                  <a:lnTo>
                    <a:pt x="1007" y="853"/>
                  </a:lnTo>
                  <a:lnTo>
                    <a:pt x="1027" y="860"/>
                  </a:lnTo>
                  <a:lnTo>
                    <a:pt x="1047" y="860"/>
                  </a:lnTo>
                  <a:lnTo>
                    <a:pt x="1067" y="867"/>
                  </a:lnTo>
                  <a:lnTo>
                    <a:pt x="1087" y="873"/>
                  </a:lnTo>
                  <a:lnTo>
                    <a:pt x="1100" y="887"/>
                  </a:lnTo>
                  <a:lnTo>
                    <a:pt x="1114" y="893"/>
                  </a:lnTo>
                  <a:lnTo>
                    <a:pt x="1120" y="907"/>
                  </a:lnTo>
                  <a:lnTo>
                    <a:pt x="1127" y="927"/>
                  </a:lnTo>
                  <a:lnTo>
                    <a:pt x="1134" y="947"/>
                  </a:lnTo>
                  <a:lnTo>
                    <a:pt x="1120" y="947"/>
                  </a:lnTo>
                  <a:lnTo>
                    <a:pt x="1100" y="947"/>
                  </a:lnTo>
                  <a:lnTo>
                    <a:pt x="1080" y="947"/>
                  </a:lnTo>
                  <a:lnTo>
                    <a:pt x="1060" y="947"/>
                  </a:lnTo>
                  <a:lnTo>
                    <a:pt x="1040" y="947"/>
                  </a:lnTo>
                  <a:lnTo>
                    <a:pt x="1020" y="953"/>
                  </a:lnTo>
                  <a:lnTo>
                    <a:pt x="1000" y="960"/>
                  </a:lnTo>
                  <a:lnTo>
                    <a:pt x="980" y="973"/>
                  </a:lnTo>
                  <a:lnTo>
                    <a:pt x="967" y="987"/>
                  </a:lnTo>
                  <a:lnTo>
                    <a:pt x="947" y="993"/>
                  </a:lnTo>
                  <a:lnTo>
                    <a:pt x="940" y="1007"/>
                  </a:lnTo>
                  <a:lnTo>
                    <a:pt x="927" y="1027"/>
                  </a:lnTo>
                  <a:lnTo>
                    <a:pt x="920" y="1047"/>
                  </a:lnTo>
                  <a:lnTo>
                    <a:pt x="907" y="1067"/>
                  </a:lnTo>
                  <a:lnTo>
                    <a:pt x="900" y="1087"/>
                  </a:lnTo>
                  <a:lnTo>
                    <a:pt x="880" y="1087"/>
                  </a:lnTo>
                  <a:lnTo>
                    <a:pt x="860" y="1093"/>
                  </a:lnTo>
                  <a:lnTo>
                    <a:pt x="840" y="1100"/>
                  </a:lnTo>
                  <a:lnTo>
                    <a:pt x="820" y="1100"/>
                  </a:lnTo>
                  <a:lnTo>
                    <a:pt x="800" y="1100"/>
                  </a:lnTo>
                  <a:lnTo>
                    <a:pt x="780" y="1100"/>
                  </a:lnTo>
                  <a:lnTo>
                    <a:pt x="760" y="1087"/>
                  </a:lnTo>
                  <a:lnTo>
                    <a:pt x="740" y="1080"/>
                  </a:lnTo>
                  <a:lnTo>
                    <a:pt x="720" y="1073"/>
                  </a:lnTo>
                  <a:lnTo>
                    <a:pt x="700" y="1067"/>
                  </a:lnTo>
                  <a:lnTo>
                    <a:pt x="680" y="1060"/>
                  </a:lnTo>
                  <a:lnTo>
                    <a:pt x="654" y="1047"/>
                  </a:lnTo>
                  <a:lnTo>
                    <a:pt x="640" y="1047"/>
                  </a:lnTo>
                  <a:lnTo>
                    <a:pt x="620" y="1047"/>
                  </a:lnTo>
                  <a:lnTo>
                    <a:pt x="600" y="1053"/>
                  </a:lnTo>
                  <a:lnTo>
                    <a:pt x="580" y="1060"/>
                  </a:lnTo>
                  <a:lnTo>
                    <a:pt x="560" y="1067"/>
                  </a:lnTo>
                  <a:lnTo>
                    <a:pt x="540" y="1067"/>
                  </a:lnTo>
                  <a:lnTo>
                    <a:pt x="520" y="1067"/>
                  </a:lnTo>
                  <a:lnTo>
                    <a:pt x="500" y="1067"/>
                  </a:lnTo>
                  <a:lnTo>
                    <a:pt x="480" y="1067"/>
                  </a:lnTo>
                  <a:lnTo>
                    <a:pt x="460" y="1067"/>
                  </a:lnTo>
                  <a:lnTo>
                    <a:pt x="440" y="1067"/>
                  </a:lnTo>
                  <a:lnTo>
                    <a:pt x="420" y="1067"/>
                  </a:lnTo>
                  <a:lnTo>
                    <a:pt x="400" y="1067"/>
                  </a:lnTo>
                  <a:lnTo>
                    <a:pt x="380" y="1067"/>
                  </a:lnTo>
                  <a:lnTo>
                    <a:pt x="360" y="1067"/>
                  </a:lnTo>
                  <a:lnTo>
                    <a:pt x="340" y="1067"/>
                  </a:lnTo>
                  <a:lnTo>
                    <a:pt x="320" y="1060"/>
                  </a:lnTo>
                  <a:lnTo>
                    <a:pt x="300" y="1047"/>
                  </a:lnTo>
                  <a:lnTo>
                    <a:pt x="287" y="1033"/>
                  </a:lnTo>
                  <a:lnTo>
                    <a:pt x="267" y="1040"/>
                  </a:lnTo>
                  <a:lnTo>
                    <a:pt x="247" y="1047"/>
                  </a:lnTo>
                  <a:lnTo>
                    <a:pt x="240" y="1067"/>
                  </a:lnTo>
                  <a:lnTo>
                    <a:pt x="240" y="1087"/>
                  </a:lnTo>
                  <a:lnTo>
                    <a:pt x="220" y="1100"/>
                  </a:lnTo>
                  <a:lnTo>
                    <a:pt x="200" y="1113"/>
                  </a:lnTo>
                  <a:lnTo>
                    <a:pt x="194" y="1127"/>
                  </a:lnTo>
                  <a:lnTo>
                    <a:pt x="194" y="1147"/>
                  </a:lnTo>
                  <a:lnTo>
                    <a:pt x="200" y="1167"/>
                  </a:lnTo>
                  <a:lnTo>
                    <a:pt x="214" y="1180"/>
                  </a:lnTo>
                  <a:lnTo>
                    <a:pt x="220" y="1200"/>
                  </a:lnTo>
                  <a:lnTo>
                    <a:pt x="227" y="1220"/>
                  </a:lnTo>
                  <a:lnTo>
                    <a:pt x="240" y="1240"/>
                  </a:lnTo>
                  <a:lnTo>
                    <a:pt x="254" y="1247"/>
                  </a:lnTo>
                  <a:lnTo>
                    <a:pt x="260" y="1267"/>
                  </a:lnTo>
                  <a:lnTo>
                    <a:pt x="260" y="1287"/>
                  </a:lnTo>
                  <a:lnTo>
                    <a:pt x="267" y="1307"/>
                  </a:lnTo>
                  <a:lnTo>
                    <a:pt x="267" y="1327"/>
                  </a:lnTo>
                  <a:lnTo>
                    <a:pt x="260" y="1347"/>
                  </a:lnTo>
                  <a:lnTo>
                    <a:pt x="254" y="1367"/>
                  </a:lnTo>
                  <a:lnTo>
                    <a:pt x="240" y="1380"/>
                  </a:lnTo>
                  <a:lnTo>
                    <a:pt x="234" y="1400"/>
                  </a:lnTo>
                  <a:lnTo>
                    <a:pt x="220" y="1400"/>
                  </a:lnTo>
                  <a:lnTo>
                    <a:pt x="200" y="1400"/>
                  </a:lnTo>
                  <a:lnTo>
                    <a:pt x="187" y="1380"/>
                  </a:lnTo>
                  <a:lnTo>
                    <a:pt x="167" y="1373"/>
                  </a:lnTo>
                  <a:lnTo>
                    <a:pt x="147" y="1360"/>
                  </a:lnTo>
                  <a:lnTo>
                    <a:pt x="127" y="1347"/>
                  </a:lnTo>
                  <a:lnTo>
                    <a:pt x="107" y="1333"/>
                  </a:lnTo>
                  <a:lnTo>
                    <a:pt x="94" y="1313"/>
                  </a:lnTo>
                  <a:lnTo>
                    <a:pt x="94" y="1293"/>
                  </a:lnTo>
                  <a:lnTo>
                    <a:pt x="87" y="1273"/>
                  </a:lnTo>
                  <a:lnTo>
                    <a:pt x="67" y="1267"/>
                  </a:lnTo>
                  <a:lnTo>
                    <a:pt x="47" y="1267"/>
                  </a:lnTo>
                  <a:lnTo>
                    <a:pt x="27" y="1260"/>
                  </a:lnTo>
                  <a:lnTo>
                    <a:pt x="7" y="1260"/>
                  </a:lnTo>
                  <a:lnTo>
                    <a:pt x="0" y="1240"/>
                  </a:lnTo>
                  <a:lnTo>
                    <a:pt x="0" y="1220"/>
                  </a:lnTo>
                  <a:lnTo>
                    <a:pt x="0" y="1200"/>
                  </a:lnTo>
                  <a:lnTo>
                    <a:pt x="0" y="1180"/>
                  </a:lnTo>
                  <a:lnTo>
                    <a:pt x="7" y="1160"/>
                  </a:lnTo>
                  <a:lnTo>
                    <a:pt x="27" y="1140"/>
                  </a:lnTo>
                  <a:lnTo>
                    <a:pt x="40" y="1120"/>
                  </a:lnTo>
                  <a:lnTo>
                    <a:pt x="54" y="1120"/>
                  </a:lnTo>
                  <a:lnTo>
                    <a:pt x="74" y="1113"/>
                  </a:lnTo>
                  <a:lnTo>
                    <a:pt x="87" y="1093"/>
                  </a:lnTo>
                  <a:lnTo>
                    <a:pt x="94" y="1073"/>
                  </a:lnTo>
                  <a:lnTo>
                    <a:pt x="94" y="1053"/>
                  </a:lnTo>
                  <a:lnTo>
                    <a:pt x="94" y="1033"/>
                  </a:lnTo>
                  <a:lnTo>
                    <a:pt x="100" y="1013"/>
                  </a:lnTo>
                  <a:lnTo>
                    <a:pt x="114" y="1000"/>
                  </a:lnTo>
                  <a:lnTo>
                    <a:pt x="127" y="980"/>
                  </a:lnTo>
                  <a:lnTo>
                    <a:pt x="140" y="960"/>
                  </a:lnTo>
                  <a:lnTo>
                    <a:pt x="147" y="940"/>
                  </a:lnTo>
                  <a:lnTo>
                    <a:pt x="160" y="920"/>
                  </a:lnTo>
                  <a:lnTo>
                    <a:pt x="174" y="907"/>
                  </a:lnTo>
                  <a:lnTo>
                    <a:pt x="174" y="893"/>
                  </a:lnTo>
                  <a:lnTo>
                    <a:pt x="180" y="873"/>
                  </a:lnTo>
                  <a:lnTo>
                    <a:pt x="180" y="853"/>
                  </a:lnTo>
                  <a:lnTo>
                    <a:pt x="180" y="833"/>
                  </a:lnTo>
                  <a:lnTo>
                    <a:pt x="187" y="813"/>
                  </a:lnTo>
                  <a:lnTo>
                    <a:pt x="183" y="784"/>
                  </a:lnTo>
                  <a:lnTo>
                    <a:pt x="214" y="753"/>
                  </a:lnTo>
                  <a:lnTo>
                    <a:pt x="231" y="736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5" name="Freeform 15"/>
            <p:cNvSpPr>
              <a:spLocks/>
            </p:cNvSpPr>
            <p:nvPr/>
          </p:nvSpPr>
          <p:spPr bwMode="auto">
            <a:xfrm>
              <a:off x="786" y="1939"/>
              <a:ext cx="736" cy="967"/>
            </a:xfrm>
            <a:custGeom>
              <a:avLst/>
              <a:gdLst>
                <a:gd name="T0" fmla="*/ 1 w 1407"/>
                <a:gd name="T1" fmla="*/ 1 h 1701"/>
                <a:gd name="T2" fmla="*/ 1 w 1407"/>
                <a:gd name="T3" fmla="*/ 1 h 1701"/>
                <a:gd name="T4" fmla="*/ 1 w 1407"/>
                <a:gd name="T5" fmla="*/ 1 h 1701"/>
                <a:gd name="T6" fmla="*/ 1 w 1407"/>
                <a:gd name="T7" fmla="*/ 1 h 1701"/>
                <a:gd name="T8" fmla="*/ 1 w 1407"/>
                <a:gd name="T9" fmla="*/ 1 h 1701"/>
                <a:gd name="T10" fmla="*/ 1 w 1407"/>
                <a:gd name="T11" fmla="*/ 1 h 1701"/>
                <a:gd name="T12" fmla="*/ 1 w 1407"/>
                <a:gd name="T13" fmla="*/ 1 h 1701"/>
                <a:gd name="T14" fmla="*/ 1 w 1407"/>
                <a:gd name="T15" fmla="*/ 1 h 1701"/>
                <a:gd name="T16" fmla="*/ 1 w 1407"/>
                <a:gd name="T17" fmla="*/ 1 h 1701"/>
                <a:gd name="T18" fmla="*/ 1 w 1407"/>
                <a:gd name="T19" fmla="*/ 1 h 1701"/>
                <a:gd name="T20" fmla="*/ 1 w 1407"/>
                <a:gd name="T21" fmla="*/ 1 h 1701"/>
                <a:gd name="T22" fmla="*/ 1 w 1407"/>
                <a:gd name="T23" fmla="*/ 1 h 1701"/>
                <a:gd name="T24" fmla="*/ 1 w 1407"/>
                <a:gd name="T25" fmla="*/ 1 h 1701"/>
                <a:gd name="T26" fmla="*/ 1 w 1407"/>
                <a:gd name="T27" fmla="*/ 1 h 1701"/>
                <a:gd name="T28" fmla="*/ 1 w 1407"/>
                <a:gd name="T29" fmla="*/ 1 h 1701"/>
                <a:gd name="T30" fmla="*/ 1 w 1407"/>
                <a:gd name="T31" fmla="*/ 1 h 1701"/>
                <a:gd name="T32" fmla="*/ 1 w 1407"/>
                <a:gd name="T33" fmla="*/ 1 h 1701"/>
                <a:gd name="T34" fmla="*/ 1 w 1407"/>
                <a:gd name="T35" fmla="*/ 1 h 1701"/>
                <a:gd name="T36" fmla="*/ 1 w 1407"/>
                <a:gd name="T37" fmla="*/ 1 h 1701"/>
                <a:gd name="T38" fmla="*/ 1 w 1407"/>
                <a:gd name="T39" fmla="*/ 1 h 1701"/>
                <a:gd name="T40" fmla="*/ 1 w 1407"/>
                <a:gd name="T41" fmla="*/ 1 h 1701"/>
                <a:gd name="T42" fmla="*/ 1 w 1407"/>
                <a:gd name="T43" fmla="*/ 1 h 1701"/>
                <a:gd name="T44" fmla="*/ 1 w 1407"/>
                <a:gd name="T45" fmla="*/ 1 h 1701"/>
                <a:gd name="T46" fmla="*/ 1 w 1407"/>
                <a:gd name="T47" fmla="*/ 1 h 1701"/>
                <a:gd name="T48" fmla="*/ 1 w 1407"/>
                <a:gd name="T49" fmla="*/ 1 h 1701"/>
                <a:gd name="T50" fmla="*/ 1 w 1407"/>
                <a:gd name="T51" fmla="*/ 1 h 1701"/>
                <a:gd name="T52" fmla="*/ 1 w 1407"/>
                <a:gd name="T53" fmla="*/ 1 h 1701"/>
                <a:gd name="T54" fmla="*/ 1 w 1407"/>
                <a:gd name="T55" fmla="*/ 1 h 1701"/>
                <a:gd name="T56" fmla="*/ 1 w 1407"/>
                <a:gd name="T57" fmla="*/ 1 h 1701"/>
                <a:gd name="T58" fmla="*/ 1 w 1407"/>
                <a:gd name="T59" fmla="*/ 1 h 1701"/>
                <a:gd name="T60" fmla="*/ 1 w 1407"/>
                <a:gd name="T61" fmla="*/ 1 h 1701"/>
                <a:gd name="T62" fmla="*/ 1 w 1407"/>
                <a:gd name="T63" fmla="*/ 1 h 1701"/>
                <a:gd name="T64" fmla="*/ 0 w 1407"/>
                <a:gd name="T65" fmla="*/ 1 h 1701"/>
                <a:gd name="T66" fmla="*/ 1 w 1407"/>
                <a:gd name="T67" fmla="*/ 1 h 1701"/>
                <a:gd name="T68" fmla="*/ 1 w 1407"/>
                <a:gd name="T69" fmla="*/ 1 h 1701"/>
                <a:gd name="T70" fmla="*/ 1 w 1407"/>
                <a:gd name="T71" fmla="*/ 1 h 1701"/>
                <a:gd name="T72" fmla="*/ 1 w 1407"/>
                <a:gd name="T73" fmla="*/ 1 h 1701"/>
                <a:gd name="T74" fmla="*/ 1 w 1407"/>
                <a:gd name="T75" fmla="*/ 1 h 1701"/>
                <a:gd name="T76" fmla="*/ 1 w 1407"/>
                <a:gd name="T77" fmla="*/ 1 h 1701"/>
                <a:gd name="T78" fmla="*/ 1 w 1407"/>
                <a:gd name="T79" fmla="*/ 1 h 1701"/>
                <a:gd name="T80" fmla="*/ 1 w 1407"/>
                <a:gd name="T81" fmla="*/ 1 h 1701"/>
                <a:gd name="T82" fmla="*/ 1 w 1407"/>
                <a:gd name="T83" fmla="*/ 1 h 1701"/>
                <a:gd name="T84" fmla="*/ 1 w 1407"/>
                <a:gd name="T85" fmla="*/ 1 h 1701"/>
                <a:gd name="T86" fmla="*/ 1 w 1407"/>
                <a:gd name="T87" fmla="*/ 1 h 1701"/>
                <a:gd name="T88" fmla="*/ 1 w 1407"/>
                <a:gd name="T89" fmla="*/ 1 h 1701"/>
                <a:gd name="T90" fmla="*/ 1 w 1407"/>
                <a:gd name="T91" fmla="*/ 1 h 1701"/>
                <a:gd name="T92" fmla="*/ 1 w 1407"/>
                <a:gd name="T93" fmla="*/ 1 h 1701"/>
                <a:gd name="T94" fmla="*/ 1 w 1407"/>
                <a:gd name="T95" fmla="*/ 1 h 1701"/>
                <a:gd name="T96" fmla="*/ 1 w 1407"/>
                <a:gd name="T97" fmla="*/ 0 h 1701"/>
                <a:gd name="T98" fmla="*/ 1 w 1407"/>
                <a:gd name="T99" fmla="*/ 1 h 1701"/>
                <a:gd name="T100" fmla="*/ 1 w 1407"/>
                <a:gd name="T101" fmla="*/ 1 h 1701"/>
                <a:gd name="T102" fmla="*/ 1 w 1407"/>
                <a:gd name="T103" fmla="*/ 1 h 1701"/>
                <a:gd name="T104" fmla="*/ 1 w 1407"/>
                <a:gd name="T105" fmla="*/ 1 h 1701"/>
                <a:gd name="T106" fmla="*/ 1 w 1407"/>
                <a:gd name="T107" fmla="*/ 1 h 1701"/>
                <a:gd name="T108" fmla="*/ 1 w 1407"/>
                <a:gd name="T109" fmla="*/ 1 h 17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7"/>
                <a:gd name="T166" fmla="*/ 0 h 1701"/>
                <a:gd name="T167" fmla="*/ 1407 w 1407"/>
                <a:gd name="T168" fmla="*/ 1701 h 170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7" h="1701">
                  <a:moveTo>
                    <a:pt x="1405" y="199"/>
                  </a:moveTo>
                  <a:lnTo>
                    <a:pt x="1393" y="227"/>
                  </a:lnTo>
                  <a:lnTo>
                    <a:pt x="1393" y="247"/>
                  </a:lnTo>
                  <a:lnTo>
                    <a:pt x="1386" y="267"/>
                  </a:lnTo>
                  <a:lnTo>
                    <a:pt x="1373" y="287"/>
                  </a:lnTo>
                  <a:lnTo>
                    <a:pt x="1366" y="307"/>
                  </a:lnTo>
                  <a:lnTo>
                    <a:pt x="1360" y="327"/>
                  </a:lnTo>
                  <a:lnTo>
                    <a:pt x="1346" y="327"/>
                  </a:lnTo>
                  <a:lnTo>
                    <a:pt x="1326" y="340"/>
                  </a:lnTo>
                  <a:lnTo>
                    <a:pt x="1326" y="354"/>
                  </a:lnTo>
                  <a:lnTo>
                    <a:pt x="1320" y="374"/>
                  </a:lnTo>
                  <a:lnTo>
                    <a:pt x="1313" y="394"/>
                  </a:lnTo>
                  <a:lnTo>
                    <a:pt x="1313" y="414"/>
                  </a:lnTo>
                  <a:lnTo>
                    <a:pt x="1320" y="434"/>
                  </a:lnTo>
                  <a:lnTo>
                    <a:pt x="1326" y="454"/>
                  </a:lnTo>
                  <a:lnTo>
                    <a:pt x="1333" y="474"/>
                  </a:lnTo>
                  <a:lnTo>
                    <a:pt x="1333" y="494"/>
                  </a:lnTo>
                  <a:lnTo>
                    <a:pt x="1340" y="514"/>
                  </a:lnTo>
                  <a:lnTo>
                    <a:pt x="1340" y="534"/>
                  </a:lnTo>
                  <a:lnTo>
                    <a:pt x="1333" y="554"/>
                  </a:lnTo>
                  <a:lnTo>
                    <a:pt x="1320" y="574"/>
                  </a:lnTo>
                  <a:lnTo>
                    <a:pt x="1306" y="580"/>
                  </a:lnTo>
                  <a:lnTo>
                    <a:pt x="1300" y="594"/>
                  </a:lnTo>
                  <a:lnTo>
                    <a:pt x="1286" y="614"/>
                  </a:lnTo>
                  <a:lnTo>
                    <a:pt x="1286" y="634"/>
                  </a:lnTo>
                  <a:lnTo>
                    <a:pt x="1280" y="654"/>
                  </a:lnTo>
                  <a:lnTo>
                    <a:pt x="1273" y="674"/>
                  </a:lnTo>
                  <a:lnTo>
                    <a:pt x="1266" y="694"/>
                  </a:lnTo>
                  <a:lnTo>
                    <a:pt x="1260" y="714"/>
                  </a:lnTo>
                  <a:lnTo>
                    <a:pt x="1253" y="734"/>
                  </a:lnTo>
                  <a:lnTo>
                    <a:pt x="1233" y="747"/>
                  </a:lnTo>
                  <a:lnTo>
                    <a:pt x="1213" y="760"/>
                  </a:lnTo>
                  <a:lnTo>
                    <a:pt x="1200" y="774"/>
                  </a:lnTo>
                  <a:lnTo>
                    <a:pt x="1186" y="780"/>
                  </a:lnTo>
                  <a:lnTo>
                    <a:pt x="1180" y="794"/>
                  </a:lnTo>
                  <a:lnTo>
                    <a:pt x="1166" y="807"/>
                  </a:lnTo>
                  <a:lnTo>
                    <a:pt x="1160" y="827"/>
                  </a:lnTo>
                  <a:lnTo>
                    <a:pt x="1146" y="840"/>
                  </a:lnTo>
                  <a:lnTo>
                    <a:pt x="1146" y="854"/>
                  </a:lnTo>
                  <a:lnTo>
                    <a:pt x="1126" y="860"/>
                  </a:lnTo>
                  <a:lnTo>
                    <a:pt x="1106" y="867"/>
                  </a:lnTo>
                  <a:lnTo>
                    <a:pt x="1086" y="867"/>
                  </a:lnTo>
                  <a:lnTo>
                    <a:pt x="1066" y="867"/>
                  </a:lnTo>
                  <a:lnTo>
                    <a:pt x="1046" y="867"/>
                  </a:lnTo>
                  <a:lnTo>
                    <a:pt x="1026" y="867"/>
                  </a:lnTo>
                  <a:lnTo>
                    <a:pt x="1006" y="874"/>
                  </a:lnTo>
                  <a:lnTo>
                    <a:pt x="993" y="894"/>
                  </a:lnTo>
                  <a:lnTo>
                    <a:pt x="986" y="914"/>
                  </a:lnTo>
                  <a:lnTo>
                    <a:pt x="980" y="934"/>
                  </a:lnTo>
                  <a:lnTo>
                    <a:pt x="966" y="940"/>
                  </a:lnTo>
                  <a:lnTo>
                    <a:pt x="966" y="954"/>
                  </a:lnTo>
                  <a:lnTo>
                    <a:pt x="953" y="974"/>
                  </a:lnTo>
                  <a:lnTo>
                    <a:pt x="940" y="994"/>
                  </a:lnTo>
                  <a:lnTo>
                    <a:pt x="926" y="1007"/>
                  </a:lnTo>
                  <a:lnTo>
                    <a:pt x="920" y="1027"/>
                  </a:lnTo>
                  <a:lnTo>
                    <a:pt x="906" y="1040"/>
                  </a:lnTo>
                  <a:lnTo>
                    <a:pt x="900" y="1054"/>
                  </a:lnTo>
                  <a:lnTo>
                    <a:pt x="886" y="1060"/>
                  </a:lnTo>
                  <a:lnTo>
                    <a:pt x="880" y="1074"/>
                  </a:lnTo>
                  <a:lnTo>
                    <a:pt x="866" y="1080"/>
                  </a:lnTo>
                  <a:lnTo>
                    <a:pt x="853" y="1094"/>
                  </a:lnTo>
                  <a:lnTo>
                    <a:pt x="833" y="1100"/>
                  </a:lnTo>
                  <a:lnTo>
                    <a:pt x="833" y="1114"/>
                  </a:lnTo>
                  <a:lnTo>
                    <a:pt x="813" y="1127"/>
                  </a:lnTo>
                  <a:lnTo>
                    <a:pt x="813" y="1147"/>
                  </a:lnTo>
                  <a:lnTo>
                    <a:pt x="813" y="1167"/>
                  </a:lnTo>
                  <a:lnTo>
                    <a:pt x="826" y="1187"/>
                  </a:lnTo>
                  <a:lnTo>
                    <a:pt x="840" y="1200"/>
                  </a:lnTo>
                  <a:lnTo>
                    <a:pt x="840" y="1214"/>
                  </a:lnTo>
                  <a:lnTo>
                    <a:pt x="853" y="1234"/>
                  </a:lnTo>
                  <a:lnTo>
                    <a:pt x="866" y="1254"/>
                  </a:lnTo>
                  <a:lnTo>
                    <a:pt x="866" y="1274"/>
                  </a:lnTo>
                  <a:lnTo>
                    <a:pt x="873" y="1294"/>
                  </a:lnTo>
                  <a:lnTo>
                    <a:pt x="880" y="1314"/>
                  </a:lnTo>
                  <a:lnTo>
                    <a:pt x="886" y="1334"/>
                  </a:lnTo>
                  <a:lnTo>
                    <a:pt x="886" y="1354"/>
                  </a:lnTo>
                  <a:lnTo>
                    <a:pt x="886" y="1374"/>
                  </a:lnTo>
                  <a:lnTo>
                    <a:pt x="900" y="1394"/>
                  </a:lnTo>
                  <a:lnTo>
                    <a:pt x="920" y="1407"/>
                  </a:lnTo>
                  <a:lnTo>
                    <a:pt x="940" y="1414"/>
                  </a:lnTo>
                  <a:lnTo>
                    <a:pt x="960" y="1420"/>
                  </a:lnTo>
                  <a:lnTo>
                    <a:pt x="980" y="1427"/>
                  </a:lnTo>
                  <a:lnTo>
                    <a:pt x="1000" y="1440"/>
                  </a:lnTo>
                  <a:lnTo>
                    <a:pt x="1020" y="1454"/>
                  </a:lnTo>
                  <a:lnTo>
                    <a:pt x="1040" y="1467"/>
                  </a:lnTo>
                  <a:lnTo>
                    <a:pt x="1040" y="1487"/>
                  </a:lnTo>
                  <a:lnTo>
                    <a:pt x="1060" y="1500"/>
                  </a:lnTo>
                  <a:lnTo>
                    <a:pt x="1073" y="1514"/>
                  </a:lnTo>
                  <a:lnTo>
                    <a:pt x="1080" y="1534"/>
                  </a:lnTo>
                  <a:lnTo>
                    <a:pt x="1080" y="1554"/>
                  </a:lnTo>
                  <a:lnTo>
                    <a:pt x="1066" y="1574"/>
                  </a:lnTo>
                  <a:lnTo>
                    <a:pt x="1046" y="1587"/>
                  </a:lnTo>
                  <a:lnTo>
                    <a:pt x="1040" y="1607"/>
                  </a:lnTo>
                  <a:lnTo>
                    <a:pt x="1026" y="1607"/>
                  </a:lnTo>
                  <a:lnTo>
                    <a:pt x="1006" y="1614"/>
                  </a:lnTo>
                  <a:lnTo>
                    <a:pt x="986" y="1620"/>
                  </a:lnTo>
                  <a:lnTo>
                    <a:pt x="966" y="1627"/>
                  </a:lnTo>
                  <a:lnTo>
                    <a:pt x="946" y="1634"/>
                  </a:lnTo>
                  <a:lnTo>
                    <a:pt x="926" y="1640"/>
                  </a:lnTo>
                  <a:lnTo>
                    <a:pt x="913" y="1654"/>
                  </a:lnTo>
                  <a:lnTo>
                    <a:pt x="893" y="1660"/>
                  </a:lnTo>
                  <a:lnTo>
                    <a:pt x="886" y="1674"/>
                  </a:lnTo>
                  <a:lnTo>
                    <a:pt x="873" y="1694"/>
                  </a:lnTo>
                  <a:lnTo>
                    <a:pt x="860" y="1680"/>
                  </a:lnTo>
                  <a:lnTo>
                    <a:pt x="846" y="1674"/>
                  </a:lnTo>
                  <a:lnTo>
                    <a:pt x="833" y="1660"/>
                  </a:lnTo>
                  <a:lnTo>
                    <a:pt x="813" y="1654"/>
                  </a:lnTo>
                  <a:lnTo>
                    <a:pt x="806" y="1640"/>
                  </a:lnTo>
                  <a:lnTo>
                    <a:pt x="786" y="1634"/>
                  </a:lnTo>
                  <a:lnTo>
                    <a:pt x="766" y="1620"/>
                  </a:lnTo>
                  <a:lnTo>
                    <a:pt x="753" y="1600"/>
                  </a:lnTo>
                  <a:lnTo>
                    <a:pt x="740" y="1580"/>
                  </a:lnTo>
                  <a:lnTo>
                    <a:pt x="733" y="1560"/>
                  </a:lnTo>
                  <a:lnTo>
                    <a:pt x="720" y="1540"/>
                  </a:lnTo>
                  <a:lnTo>
                    <a:pt x="706" y="1534"/>
                  </a:lnTo>
                  <a:lnTo>
                    <a:pt x="700" y="1520"/>
                  </a:lnTo>
                  <a:lnTo>
                    <a:pt x="686" y="1507"/>
                  </a:lnTo>
                  <a:lnTo>
                    <a:pt x="666" y="1494"/>
                  </a:lnTo>
                  <a:lnTo>
                    <a:pt x="660" y="1480"/>
                  </a:lnTo>
                  <a:lnTo>
                    <a:pt x="646" y="1474"/>
                  </a:lnTo>
                  <a:lnTo>
                    <a:pt x="640" y="1460"/>
                  </a:lnTo>
                  <a:lnTo>
                    <a:pt x="626" y="1454"/>
                  </a:lnTo>
                  <a:lnTo>
                    <a:pt x="620" y="1440"/>
                  </a:lnTo>
                  <a:lnTo>
                    <a:pt x="606" y="1434"/>
                  </a:lnTo>
                  <a:lnTo>
                    <a:pt x="586" y="1427"/>
                  </a:lnTo>
                  <a:lnTo>
                    <a:pt x="566" y="1434"/>
                  </a:lnTo>
                  <a:lnTo>
                    <a:pt x="546" y="1447"/>
                  </a:lnTo>
                  <a:lnTo>
                    <a:pt x="526" y="1460"/>
                  </a:lnTo>
                  <a:lnTo>
                    <a:pt x="506" y="1467"/>
                  </a:lnTo>
                  <a:lnTo>
                    <a:pt x="486" y="1474"/>
                  </a:lnTo>
                  <a:lnTo>
                    <a:pt x="466" y="1480"/>
                  </a:lnTo>
                  <a:lnTo>
                    <a:pt x="446" y="1480"/>
                  </a:lnTo>
                  <a:lnTo>
                    <a:pt x="426" y="1480"/>
                  </a:lnTo>
                  <a:lnTo>
                    <a:pt x="406" y="1480"/>
                  </a:lnTo>
                  <a:lnTo>
                    <a:pt x="393" y="1494"/>
                  </a:lnTo>
                  <a:lnTo>
                    <a:pt x="373" y="1500"/>
                  </a:lnTo>
                  <a:lnTo>
                    <a:pt x="353" y="1507"/>
                  </a:lnTo>
                  <a:lnTo>
                    <a:pt x="333" y="1507"/>
                  </a:lnTo>
                  <a:lnTo>
                    <a:pt x="313" y="1514"/>
                  </a:lnTo>
                  <a:lnTo>
                    <a:pt x="293" y="1514"/>
                  </a:lnTo>
                  <a:lnTo>
                    <a:pt x="300" y="1534"/>
                  </a:lnTo>
                  <a:lnTo>
                    <a:pt x="300" y="1554"/>
                  </a:lnTo>
                  <a:lnTo>
                    <a:pt x="306" y="1574"/>
                  </a:lnTo>
                  <a:lnTo>
                    <a:pt x="300" y="1594"/>
                  </a:lnTo>
                  <a:lnTo>
                    <a:pt x="293" y="1614"/>
                  </a:lnTo>
                  <a:lnTo>
                    <a:pt x="273" y="1627"/>
                  </a:lnTo>
                  <a:lnTo>
                    <a:pt x="253" y="1640"/>
                  </a:lnTo>
                  <a:lnTo>
                    <a:pt x="246" y="1654"/>
                  </a:lnTo>
                  <a:lnTo>
                    <a:pt x="226" y="1660"/>
                  </a:lnTo>
                  <a:lnTo>
                    <a:pt x="206" y="1674"/>
                  </a:lnTo>
                  <a:lnTo>
                    <a:pt x="186" y="1680"/>
                  </a:lnTo>
                  <a:lnTo>
                    <a:pt x="173" y="1694"/>
                  </a:lnTo>
                  <a:lnTo>
                    <a:pt x="153" y="1694"/>
                  </a:lnTo>
                  <a:lnTo>
                    <a:pt x="133" y="1700"/>
                  </a:lnTo>
                  <a:lnTo>
                    <a:pt x="113" y="1687"/>
                  </a:lnTo>
                  <a:lnTo>
                    <a:pt x="106" y="1667"/>
                  </a:lnTo>
                  <a:lnTo>
                    <a:pt x="100" y="1647"/>
                  </a:lnTo>
                  <a:lnTo>
                    <a:pt x="100" y="1627"/>
                  </a:lnTo>
                  <a:lnTo>
                    <a:pt x="93" y="1607"/>
                  </a:lnTo>
                  <a:lnTo>
                    <a:pt x="93" y="1587"/>
                  </a:lnTo>
                  <a:lnTo>
                    <a:pt x="86" y="1567"/>
                  </a:lnTo>
                  <a:lnTo>
                    <a:pt x="86" y="1547"/>
                  </a:lnTo>
                  <a:lnTo>
                    <a:pt x="86" y="1527"/>
                  </a:lnTo>
                  <a:lnTo>
                    <a:pt x="86" y="1507"/>
                  </a:lnTo>
                  <a:lnTo>
                    <a:pt x="66" y="1494"/>
                  </a:lnTo>
                  <a:lnTo>
                    <a:pt x="46" y="1487"/>
                  </a:lnTo>
                  <a:lnTo>
                    <a:pt x="40" y="1467"/>
                  </a:lnTo>
                  <a:lnTo>
                    <a:pt x="60" y="1454"/>
                  </a:lnTo>
                  <a:lnTo>
                    <a:pt x="73" y="1440"/>
                  </a:lnTo>
                  <a:lnTo>
                    <a:pt x="93" y="1434"/>
                  </a:lnTo>
                  <a:lnTo>
                    <a:pt x="100" y="1420"/>
                  </a:lnTo>
                  <a:lnTo>
                    <a:pt x="113" y="1400"/>
                  </a:lnTo>
                  <a:lnTo>
                    <a:pt x="126" y="1380"/>
                  </a:lnTo>
                  <a:lnTo>
                    <a:pt x="140" y="1367"/>
                  </a:lnTo>
                  <a:lnTo>
                    <a:pt x="140" y="1347"/>
                  </a:lnTo>
                  <a:lnTo>
                    <a:pt x="140" y="1327"/>
                  </a:lnTo>
                  <a:lnTo>
                    <a:pt x="133" y="1307"/>
                  </a:lnTo>
                  <a:lnTo>
                    <a:pt x="113" y="1300"/>
                  </a:lnTo>
                  <a:lnTo>
                    <a:pt x="93" y="1300"/>
                  </a:lnTo>
                  <a:lnTo>
                    <a:pt x="73" y="1287"/>
                  </a:lnTo>
                  <a:lnTo>
                    <a:pt x="60" y="1267"/>
                  </a:lnTo>
                  <a:lnTo>
                    <a:pt x="53" y="1247"/>
                  </a:lnTo>
                  <a:lnTo>
                    <a:pt x="46" y="1227"/>
                  </a:lnTo>
                  <a:lnTo>
                    <a:pt x="33" y="1207"/>
                  </a:lnTo>
                  <a:lnTo>
                    <a:pt x="33" y="1187"/>
                  </a:lnTo>
                  <a:lnTo>
                    <a:pt x="40" y="1167"/>
                  </a:lnTo>
                  <a:lnTo>
                    <a:pt x="60" y="1154"/>
                  </a:lnTo>
                  <a:lnTo>
                    <a:pt x="60" y="1140"/>
                  </a:lnTo>
                  <a:lnTo>
                    <a:pt x="60" y="1120"/>
                  </a:lnTo>
                  <a:lnTo>
                    <a:pt x="46" y="1114"/>
                  </a:lnTo>
                  <a:lnTo>
                    <a:pt x="26" y="1107"/>
                  </a:lnTo>
                  <a:lnTo>
                    <a:pt x="20" y="1087"/>
                  </a:lnTo>
                  <a:lnTo>
                    <a:pt x="13" y="1067"/>
                  </a:lnTo>
                  <a:lnTo>
                    <a:pt x="6" y="1047"/>
                  </a:lnTo>
                  <a:lnTo>
                    <a:pt x="0" y="1027"/>
                  </a:lnTo>
                  <a:lnTo>
                    <a:pt x="0" y="1007"/>
                  </a:lnTo>
                  <a:lnTo>
                    <a:pt x="0" y="987"/>
                  </a:lnTo>
                  <a:lnTo>
                    <a:pt x="0" y="967"/>
                  </a:lnTo>
                  <a:lnTo>
                    <a:pt x="0" y="947"/>
                  </a:lnTo>
                  <a:lnTo>
                    <a:pt x="0" y="927"/>
                  </a:lnTo>
                  <a:lnTo>
                    <a:pt x="0" y="907"/>
                  </a:lnTo>
                  <a:lnTo>
                    <a:pt x="0" y="887"/>
                  </a:lnTo>
                  <a:lnTo>
                    <a:pt x="6" y="867"/>
                  </a:lnTo>
                  <a:lnTo>
                    <a:pt x="13" y="847"/>
                  </a:lnTo>
                  <a:lnTo>
                    <a:pt x="33" y="834"/>
                  </a:lnTo>
                  <a:lnTo>
                    <a:pt x="53" y="834"/>
                  </a:lnTo>
                  <a:lnTo>
                    <a:pt x="73" y="840"/>
                  </a:lnTo>
                  <a:lnTo>
                    <a:pt x="86" y="854"/>
                  </a:lnTo>
                  <a:lnTo>
                    <a:pt x="100" y="860"/>
                  </a:lnTo>
                  <a:lnTo>
                    <a:pt x="120" y="860"/>
                  </a:lnTo>
                  <a:lnTo>
                    <a:pt x="140" y="867"/>
                  </a:lnTo>
                  <a:lnTo>
                    <a:pt x="153" y="847"/>
                  </a:lnTo>
                  <a:lnTo>
                    <a:pt x="146" y="827"/>
                  </a:lnTo>
                  <a:lnTo>
                    <a:pt x="133" y="807"/>
                  </a:lnTo>
                  <a:lnTo>
                    <a:pt x="126" y="787"/>
                  </a:lnTo>
                  <a:lnTo>
                    <a:pt x="120" y="767"/>
                  </a:lnTo>
                  <a:lnTo>
                    <a:pt x="120" y="747"/>
                  </a:lnTo>
                  <a:lnTo>
                    <a:pt x="120" y="727"/>
                  </a:lnTo>
                  <a:lnTo>
                    <a:pt x="120" y="707"/>
                  </a:lnTo>
                  <a:lnTo>
                    <a:pt x="120" y="687"/>
                  </a:lnTo>
                  <a:lnTo>
                    <a:pt x="126" y="667"/>
                  </a:lnTo>
                  <a:lnTo>
                    <a:pt x="126" y="647"/>
                  </a:lnTo>
                  <a:lnTo>
                    <a:pt x="120" y="627"/>
                  </a:lnTo>
                  <a:lnTo>
                    <a:pt x="113" y="607"/>
                  </a:lnTo>
                  <a:lnTo>
                    <a:pt x="113" y="587"/>
                  </a:lnTo>
                  <a:lnTo>
                    <a:pt x="120" y="567"/>
                  </a:lnTo>
                  <a:lnTo>
                    <a:pt x="140" y="567"/>
                  </a:lnTo>
                  <a:lnTo>
                    <a:pt x="160" y="560"/>
                  </a:lnTo>
                  <a:lnTo>
                    <a:pt x="180" y="547"/>
                  </a:lnTo>
                  <a:lnTo>
                    <a:pt x="180" y="527"/>
                  </a:lnTo>
                  <a:lnTo>
                    <a:pt x="166" y="520"/>
                  </a:lnTo>
                  <a:lnTo>
                    <a:pt x="166" y="500"/>
                  </a:lnTo>
                  <a:lnTo>
                    <a:pt x="173" y="480"/>
                  </a:lnTo>
                  <a:lnTo>
                    <a:pt x="193" y="480"/>
                  </a:lnTo>
                  <a:lnTo>
                    <a:pt x="206" y="460"/>
                  </a:lnTo>
                  <a:lnTo>
                    <a:pt x="206" y="440"/>
                  </a:lnTo>
                  <a:lnTo>
                    <a:pt x="220" y="427"/>
                  </a:lnTo>
                  <a:lnTo>
                    <a:pt x="226" y="407"/>
                  </a:lnTo>
                  <a:lnTo>
                    <a:pt x="240" y="394"/>
                  </a:lnTo>
                  <a:lnTo>
                    <a:pt x="246" y="380"/>
                  </a:lnTo>
                  <a:lnTo>
                    <a:pt x="260" y="374"/>
                  </a:lnTo>
                  <a:lnTo>
                    <a:pt x="266" y="360"/>
                  </a:lnTo>
                  <a:lnTo>
                    <a:pt x="280" y="354"/>
                  </a:lnTo>
                  <a:lnTo>
                    <a:pt x="300" y="347"/>
                  </a:lnTo>
                  <a:lnTo>
                    <a:pt x="320" y="347"/>
                  </a:lnTo>
                  <a:lnTo>
                    <a:pt x="340" y="347"/>
                  </a:lnTo>
                  <a:lnTo>
                    <a:pt x="360" y="354"/>
                  </a:lnTo>
                  <a:lnTo>
                    <a:pt x="380" y="354"/>
                  </a:lnTo>
                  <a:lnTo>
                    <a:pt x="400" y="354"/>
                  </a:lnTo>
                  <a:lnTo>
                    <a:pt x="420" y="354"/>
                  </a:lnTo>
                  <a:lnTo>
                    <a:pt x="440" y="354"/>
                  </a:lnTo>
                  <a:lnTo>
                    <a:pt x="460" y="360"/>
                  </a:lnTo>
                  <a:lnTo>
                    <a:pt x="480" y="367"/>
                  </a:lnTo>
                  <a:lnTo>
                    <a:pt x="500" y="374"/>
                  </a:lnTo>
                  <a:lnTo>
                    <a:pt x="526" y="374"/>
                  </a:lnTo>
                  <a:lnTo>
                    <a:pt x="540" y="374"/>
                  </a:lnTo>
                  <a:lnTo>
                    <a:pt x="560" y="374"/>
                  </a:lnTo>
                  <a:lnTo>
                    <a:pt x="580" y="367"/>
                  </a:lnTo>
                  <a:lnTo>
                    <a:pt x="600" y="354"/>
                  </a:lnTo>
                  <a:lnTo>
                    <a:pt x="606" y="340"/>
                  </a:lnTo>
                  <a:lnTo>
                    <a:pt x="620" y="320"/>
                  </a:lnTo>
                  <a:lnTo>
                    <a:pt x="626" y="300"/>
                  </a:lnTo>
                  <a:lnTo>
                    <a:pt x="633" y="280"/>
                  </a:lnTo>
                  <a:lnTo>
                    <a:pt x="640" y="260"/>
                  </a:lnTo>
                  <a:lnTo>
                    <a:pt x="646" y="240"/>
                  </a:lnTo>
                  <a:lnTo>
                    <a:pt x="646" y="220"/>
                  </a:lnTo>
                  <a:lnTo>
                    <a:pt x="653" y="200"/>
                  </a:lnTo>
                  <a:lnTo>
                    <a:pt x="660" y="180"/>
                  </a:lnTo>
                  <a:lnTo>
                    <a:pt x="660" y="160"/>
                  </a:lnTo>
                  <a:lnTo>
                    <a:pt x="660" y="140"/>
                  </a:lnTo>
                  <a:lnTo>
                    <a:pt x="660" y="120"/>
                  </a:lnTo>
                  <a:lnTo>
                    <a:pt x="680" y="120"/>
                  </a:lnTo>
                  <a:lnTo>
                    <a:pt x="693" y="134"/>
                  </a:lnTo>
                  <a:lnTo>
                    <a:pt x="713" y="140"/>
                  </a:lnTo>
                  <a:lnTo>
                    <a:pt x="726" y="154"/>
                  </a:lnTo>
                  <a:lnTo>
                    <a:pt x="740" y="160"/>
                  </a:lnTo>
                  <a:lnTo>
                    <a:pt x="753" y="174"/>
                  </a:lnTo>
                  <a:lnTo>
                    <a:pt x="773" y="187"/>
                  </a:lnTo>
                  <a:lnTo>
                    <a:pt x="793" y="194"/>
                  </a:lnTo>
                  <a:lnTo>
                    <a:pt x="813" y="194"/>
                  </a:lnTo>
                  <a:lnTo>
                    <a:pt x="833" y="187"/>
                  </a:lnTo>
                  <a:lnTo>
                    <a:pt x="853" y="187"/>
                  </a:lnTo>
                  <a:lnTo>
                    <a:pt x="873" y="167"/>
                  </a:lnTo>
                  <a:lnTo>
                    <a:pt x="873" y="147"/>
                  </a:lnTo>
                  <a:lnTo>
                    <a:pt x="880" y="127"/>
                  </a:lnTo>
                  <a:lnTo>
                    <a:pt x="873" y="107"/>
                  </a:lnTo>
                  <a:lnTo>
                    <a:pt x="866" y="87"/>
                  </a:lnTo>
                  <a:lnTo>
                    <a:pt x="866" y="67"/>
                  </a:lnTo>
                  <a:lnTo>
                    <a:pt x="873" y="47"/>
                  </a:lnTo>
                  <a:lnTo>
                    <a:pt x="886" y="27"/>
                  </a:lnTo>
                  <a:lnTo>
                    <a:pt x="900" y="20"/>
                  </a:lnTo>
                  <a:lnTo>
                    <a:pt x="920" y="7"/>
                  </a:lnTo>
                  <a:lnTo>
                    <a:pt x="940" y="0"/>
                  </a:lnTo>
                  <a:lnTo>
                    <a:pt x="960" y="0"/>
                  </a:lnTo>
                  <a:lnTo>
                    <a:pt x="980" y="14"/>
                  </a:lnTo>
                  <a:lnTo>
                    <a:pt x="993" y="34"/>
                  </a:lnTo>
                  <a:lnTo>
                    <a:pt x="1006" y="54"/>
                  </a:lnTo>
                  <a:lnTo>
                    <a:pt x="1013" y="74"/>
                  </a:lnTo>
                  <a:lnTo>
                    <a:pt x="1013" y="94"/>
                  </a:lnTo>
                  <a:lnTo>
                    <a:pt x="1020" y="114"/>
                  </a:lnTo>
                  <a:lnTo>
                    <a:pt x="1026" y="134"/>
                  </a:lnTo>
                  <a:lnTo>
                    <a:pt x="1040" y="134"/>
                  </a:lnTo>
                  <a:lnTo>
                    <a:pt x="1060" y="147"/>
                  </a:lnTo>
                  <a:lnTo>
                    <a:pt x="1080" y="160"/>
                  </a:lnTo>
                  <a:lnTo>
                    <a:pt x="1100" y="167"/>
                  </a:lnTo>
                  <a:lnTo>
                    <a:pt x="1120" y="174"/>
                  </a:lnTo>
                  <a:lnTo>
                    <a:pt x="1140" y="180"/>
                  </a:lnTo>
                  <a:lnTo>
                    <a:pt x="1160" y="180"/>
                  </a:lnTo>
                  <a:lnTo>
                    <a:pt x="1180" y="160"/>
                  </a:lnTo>
                  <a:lnTo>
                    <a:pt x="1200" y="154"/>
                  </a:lnTo>
                  <a:lnTo>
                    <a:pt x="1220" y="154"/>
                  </a:lnTo>
                  <a:lnTo>
                    <a:pt x="1220" y="174"/>
                  </a:lnTo>
                  <a:lnTo>
                    <a:pt x="1213" y="194"/>
                  </a:lnTo>
                  <a:lnTo>
                    <a:pt x="1193" y="194"/>
                  </a:lnTo>
                  <a:lnTo>
                    <a:pt x="1193" y="214"/>
                  </a:lnTo>
                  <a:lnTo>
                    <a:pt x="1213" y="220"/>
                  </a:lnTo>
                  <a:lnTo>
                    <a:pt x="1233" y="220"/>
                  </a:lnTo>
                  <a:lnTo>
                    <a:pt x="1253" y="207"/>
                  </a:lnTo>
                  <a:lnTo>
                    <a:pt x="1273" y="194"/>
                  </a:lnTo>
                  <a:lnTo>
                    <a:pt x="1293" y="194"/>
                  </a:lnTo>
                  <a:lnTo>
                    <a:pt x="1306" y="214"/>
                  </a:lnTo>
                  <a:lnTo>
                    <a:pt x="1320" y="227"/>
                  </a:lnTo>
                  <a:lnTo>
                    <a:pt x="1340" y="227"/>
                  </a:lnTo>
                  <a:lnTo>
                    <a:pt x="1360" y="220"/>
                  </a:lnTo>
                  <a:lnTo>
                    <a:pt x="1405" y="199"/>
                  </a:lnTo>
                  <a:lnTo>
                    <a:pt x="1393" y="227"/>
                  </a:lnTo>
                  <a:lnTo>
                    <a:pt x="1406" y="247"/>
                  </a:lnTo>
                  <a:lnTo>
                    <a:pt x="1400" y="267"/>
                  </a:lnTo>
                  <a:lnTo>
                    <a:pt x="1386" y="274"/>
                  </a:lnTo>
                  <a:lnTo>
                    <a:pt x="1357" y="295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6" name="Freeform 16"/>
            <p:cNvSpPr>
              <a:spLocks/>
            </p:cNvSpPr>
            <p:nvPr/>
          </p:nvSpPr>
          <p:spPr bwMode="auto">
            <a:xfrm>
              <a:off x="772" y="2754"/>
              <a:ext cx="475" cy="433"/>
            </a:xfrm>
            <a:custGeom>
              <a:avLst/>
              <a:gdLst>
                <a:gd name="T0" fmla="*/ 1 w 908"/>
                <a:gd name="T1" fmla="*/ 1 h 761"/>
                <a:gd name="T2" fmla="*/ 1 w 908"/>
                <a:gd name="T3" fmla="*/ 1 h 761"/>
                <a:gd name="T4" fmla="*/ 1 w 908"/>
                <a:gd name="T5" fmla="*/ 1 h 761"/>
                <a:gd name="T6" fmla="*/ 1 w 908"/>
                <a:gd name="T7" fmla="*/ 1 h 761"/>
                <a:gd name="T8" fmla="*/ 1 w 908"/>
                <a:gd name="T9" fmla="*/ 1 h 761"/>
                <a:gd name="T10" fmla="*/ 1 w 908"/>
                <a:gd name="T11" fmla="*/ 1 h 761"/>
                <a:gd name="T12" fmla="*/ 1 w 908"/>
                <a:gd name="T13" fmla="*/ 1 h 761"/>
                <a:gd name="T14" fmla="*/ 1 w 908"/>
                <a:gd name="T15" fmla="*/ 1 h 761"/>
                <a:gd name="T16" fmla="*/ 1 w 908"/>
                <a:gd name="T17" fmla="*/ 1 h 761"/>
                <a:gd name="T18" fmla="*/ 1 w 908"/>
                <a:gd name="T19" fmla="*/ 1 h 761"/>
                <a:gd name="T20" fmla="*/ 1 w 908"/>
                <a:gd name="T21" fmla="*/ 1 h 761"/>
                <a:gd name="T22" fmla="*/ 1 w 908"/>
                <a:gd name="T23" fmla="*/ 1 h 761"/>
                <a:gd name="T24" fmla="*/ 1 w 908"/>
                <a:gd name="T25" fmla="*/ 1 h 761"/>
                <a:gd name="T26" fmla="*/ 1 w 908"/>
                <a:gd name="T27" fmla="*/ 1 h 761"/>
                <a:gd name="T28" fmla="*/ 1 w 908"/>
                <a:gd name="T29" fmla="*/ 1 h 761"/>
                <a:gd name="T30" fmla="*/ 1 w 908"/>
                <a:gd name="T31" fmla="*/ 1 h 761"/>
                <a:gd name="T32" fmla="*/ 1 w 908"/>
                <a:gd name="T33" fmla="*/ 1 h 761"/>
                <a:gd name="T34" fmla="*/ 1 w 908"/>
                <a:gd name="T35" fmla="*/ 1 h 761"/>
                <a:gd name="T36" fmla="*/ 1 w 908"/>
                <a:gd name="T37" fmla="*/ 1 h 761"/>
                <a:gd name="T38" fmla="*/ 1 w 908"/>
                <a:gd name="T39" fmla="*/ 1 h 761"/>
                <a:gd name="T40" fmla="*/ 1 w 908"/>
                <a:gd name="T41" fmla="*/ 1 h 761"/>
                <a:gd name="T42" fmla="*/ 1 w 908"/>
                <a:gd name="T43" fmla="*/ 1 h 761"/>
                <a:gd name="T44" fmla="*/ 1 w 908"/>
                <a:gd name="T45" fmla="*/ 1 h 761"/>
                <a:gd name="T46" fmla="*/ 1 w 908"/>
                <a:gd name="T47" fmla="*/ 1 h 761"/>
                <a:gd name="T48" fmla="*/ 1 w 908"/>
                <a:gd name="T49" fmla="*/ 1 h 761"/>
                <a:gd name="T50" fmla="*/ 1 w 908"/>
                <a:gd name="T51" fmla="*/ 1 h 761"/>
                <a:gd name="T52" fmla="*/ 1 w 908"/>
                <a:gd name="T53" fmla="*/ 1 h 761"/>
                <a:gd name="T54" fmla="*/ 1 w 908"/>
                <a:gd name="T55" fmla="*/ 1 h 761"/>
                <a:gd name="T56" fmla="*/ 1 w 908"/>
                <a:gd name="T57" fmla="*/ 1 h 761"/>
                <a:gd name="T58" fmla="*/ 0 w 908"/>
                <a:gd name="T59" fmla="*/ 1 h 761"/>
                <a:gd name="T60" fmla="*/ 1 w 908"/>
                <a:gd name="T61" fmla="*/ 1 h 761"/>
                <a:gd name="T62" fmla="*/ 1 w 908"/>
                <a:gd name="T63" fmla="*/ 1 h 761"/>
                <a:gd name="T64" fmla="*/ 1 w 908"/>
                <a:gd name="T65" fmla="*/ 1 h 761"/>
                <a:gd name="T66" fmla="*/ 1 w 908"/>
                <a:gd name="T67" fmla="*/ 1 h 761"/>
                <a:gd name="T68" fmla="*/ 1 w 908"/>
                <a:gd name="T69" fmla="*/ 1 h 761"/>
                <a:gd name="T70" fmla="*/ 1 w 908"/>
                <a:gd name="T71" fmla="*/ 1 h 761"/>
                <a:gd name="T72" fmla="*/ 1 w 908"/>
                <a:gd name="T73" fmla="*/ 1 h 761"/>
                <a:gd name="T74" fmla="*/ 1 w 908"/>
                <a:gd name="T75" fmla="*/ 1 h 761"/>
                <a:gd name="T76" fmla="*/ 1 w 908"/>
                <a:gd name="T77" fmla="*/ 1 h 761"/>
                <a:gd name="T78" fmla="*/ 1 w 908"/>
                <a:gd name="T79" fmla="*/ 1 h 761"/>
                <a:gd name="T80" fmla="*/ 1 w 908"/>
                <a:gd name="T81" fmla="*/ 1 h 761"/>
                <a:gd name="T82" fmla="*/ 1 w 908"/>
                <a:gd name="T83" fmla="*/ 1 h 761"/>
                <a:gd name="T84" fmla="*/ 1 w 908"/>
                <a:gd name="T85" fmla="*/ 1 h 761"/>
                <a:gd name="T86" fmla="*/ 1 w 908"/>
                <a:gd name="T87" fmla="*/ 1 h 761"/>
                <a:gd name="T88" fmla="*/ 1 w 908"/>
                <a:gd name="T89" fmla="*/ 1 h 761"/>
                <a:gd name="T90" fmla="*/ 1 w 908"/>
                <a:gd name="T91" fmla="*/ 1 h 761"/>
                <a:gd name="T92" fmla="*/ 1 w 908"/>
                <a:gd name="T93" fmla="*/ 1 h 761"/>
                <a:gd name="T94" fmla="*/ 1 w 908"/>
                <a:gd name="T95" fmla="*/ 1 h 761"/>
                <a:gd name="T96" fmla="*/ 1 w 908"/>
                <a:gd name="T97" fmla="*/ 1 h 761"/>
                <a:gd name="T98" fmla="*/ 1 w 908"/>
                <a:gd name="T99" fmla="*/ 1 h 761"/>
                <a:gd name="T100" fmla="*/ 1 w 908"/>
                <a:gd name="T101" fmla="*/ 1 h 761"/>
                <a:gd name="T102" fmla="*/ 1 w 908"/>
                <a:gd name="T103" fmla="*/ 1 h 7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08"/>
                <a:gd name="T157" fmla="*/ 0 h 761"/>
                <a:gd name="T158" fmla="*/ 908 w 908"/>
                <a:gd name="T159" fmla="*/ 761 h 7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08" h="761">
                  <a:moveTo>
                    <a:pt x="891" y="253"/>
                  </a:moveTo>
                  <a:lnTo>
                    <a:pt x="880" y="280"/>
                  </a:lnTo>
                  <a:lnTo>
                    <a:pt x="880" y="300"/>
                  </a:lnTo>
                  <a:lnTo>
                    <a:pt x="887" y="320"/>
                  </a:lnTo>
                  <a:lnTo>
                    <a:pt x="894" y="340"/>
                  </a:lnTo>
                  <a:lnTo>
                    <a:pt x="900" y="360"/>
                  </a:lnTo>
                  <a:lnTo>
                    <a:pt x="900" y="380"/>
                  </a:lnTo>
                  <a:lnTo>
                    <a:pt x="900" y="400"/>
                  </a:lnTo>
                  <a:lnTo>
                    <a:pt x="907" y="420"/>
                  </a:lnTo>
                  <a:lnTo>
                    <a:pt x="887" y="433"/>
                  </a:lnTo>
                  <a:lnTo>
                    <a:pt x="867" y="446"/>
                  </a:lnTo>
                  <a:lnTo>
                    <a:pt x="847" y="453"/>
                  </a:lnTo>
                  <a:lnTo>
                    <a:pt x="834" y="473"/>
                  </a:lnTo>
                  <a:lnTo>
                    <a:pt x="820" y="486"/>
                  </a:lnTo>
                  <a:lnTo>
                    <a:pt x="807" y="500"/>
                  </a:lnTo>
                  <a:lnTo>
                    <a:pt x="787" y="506"/>
                  </a:lnTo>
                  <a:lnTo>
                    <a:pt x="767" y="506"/>
                  </a:lnTo>
                  <a:lnTo>
                    <a:pt x="754" y="486"/>
                  </a:lnTo>
                  <a:lnTo>
                    <a:pt x="754" y="466"/>
                  </a:lnTo>
                  <a:lnTo>
                    <a:pt x="747" y="446"/>
                  </a:lnTo>
                  <a:lnTo>
                    <a:pt x="760" y="426"/>
                  </a:lnTo>
                  <a:lnTo>
                    <a:pt x="774" y="413"/>
                  </a:lnTo>
                  <a:lnTo>
                    <a:pt x="780" y="393"/>
                  </a:lnTo>
                  <a:lnTo>
                    <a:pt x="787" y="373"/>
                  </a:lnTo>
                  <a:lnTo>
                    <a:pt x="787" y="353"/>
                  </a:lnTo>
                  <a:lnTo>
                    <a:pt x="774" y="333"/>
                  </a:lnTo>
                  <a:lnTo>
                    <a:pt x="760" y="326"/>
                  </a:lnTo>
                  <a:lnTo>
                    <a:pt x="740" y="320"/>
                  </a:lnTo>
                  <a:lnTo>
                    <a:pt x="720" y="313"/>
                  </a:lnTo>
                  <a:lnTo>
                    <a:pt x="700" y="300"/>
                  </a:lnTo>
                  <a:lnTo>
                    <a:pt x="680" y="306"/>
                  </a:lnTo>
                  <a:lnTo>
                    <a:pt x="667" y="320"/>
                  </a:lnTo>
                  <a:lnTo>
                    <a:pt x="660" y="340"/>
                  </a:lnTo>
                  <a:lnTo>
                    <a:pt x="660" y="360"/>
                  </a:lnTo>
                  <a:lnTo>
                    <a:pt x="654" y="380"/>
                  </a:lnTo>
                  <a:lnTo>
                    <a:pt x="640" y="386"/>
                  </a:lnTo>
                  <a:lnTo>
                    <a:pt x="620" y="393"/>
                  </a:lnTo>
                  <a:lnTo>
                    <a:pt x="600" y="400"/>
                  </a:lnTo>
                  <a:lnTo>
                    <a:pt x="580" y="400"/>
                  </a:lnTo>
                  <a:lnTo>
                    <a:pt x="560" y="400"/>
                  </a:lnTo>
                  <a:lnTo>
                    <a:pt x="540" y="406"/>
                  </a:lnTo>
                  <a:lnTo>
                    <a:pt x="534" y="420"/>
                  </a:lnTo>
                  <a:lnTo>
                    <a:pt x="520" y="426"/>
                  </a:lnTo>
                  <a:lnTo>
                    <a:pt x="520" y="440"/>
                  </a:lnTo>
                  <a:lnTo>
                    <a:pt x="514" y="460"/>
                  </a:lnTo>
                  <a:lnTo>
                    <a:pt x="500" y="473"/>
                  </a:lnTo>
                  <a:lnTo>
                    <a:pt x="480" y="486"/>
                  </a:lnTo>
                  <a:lnTo>
                    <a:pt x="474" y="500"/>
                  </a:lnTo>
                  <a:lnTo>
                    <a:pt x="460" y="506"/>
                  </a:lnTo>
                  <a:lnTo>
                    <a:pt x="460" y="520"/>
                  </a:lnTo>
                  <a:lnTo>
                    <a:pt x="454" y="540"/>
                  </a:lnTo>
                  <a:lnTo>
                    <a:pt x="454" y="560"/>
                  </a:lnTo>
                  <a:lnTo>
                    <a:pt x="447" y="580"/>
                  </a:lnTo>
                  <a:lnTo>
                    <a:pt x="447" y="600"/>
                  </a:lnTo>
                  <a:lnTo>
                    <a:pt x="440" y="620"/>
                  </a:lnTo>
                  <a:lnTo>
                    <a:pt x="440" y="640"/>
                  </a:lnTo>
                  <a:lnTo>
                    <a:pt x="427" y="660"/>
                  </a:lnTo>
                  <a:lnTo>
                    <a:pt x="407" y="680"/>
                  </a:lnTo>
                  <a:lnTo>
                    <a:pt x="394" y="700"/>
                  </a:lnTo>
                  <a:lnTo>
                    <a:pt x="380" y="713"/>
                  </a:lnTo>
                  <a:lnTo>
                    <a:pt x="360" y="720"/>
                  </a:lnTo>
                  <a:lnTo>
                    <a:pt x="340" y="726"/>
                  </a:lnTo>
                  <a:lnTo>
                    <a:pt x="320" y="733"/>
                  </a:lnTo>
                  <a:lnTo>
                    <a:pt x="300" y="746"/>
                  </a:lnTo>
                  <a:lnTo>
                    <a:pt x="294" y="760"/>
                  </a:lnTo>
                  <a:lnTo>
                    <a:pt x="280" y="760"/>
                  </a:lnTo>
                  <a:lnTo>
                    <a:pt x="274" y="746"/>
                  </a:lnTo>
                  <a:lnTo>
                    <a:pt x="260" y="726"/>
                  </a:lnTo>
                  <a:lnTo>
                    <a:pt x="247" y="706"/>
                  </a:lnTo>
                  <a:lnTo>
                    <a:pt x="227" y="686"/>
                  </a:lnTo>
                  <a:lnTo>
                    <a:pt x="240" y="666"/>
                  </a:lnTo>
                  <a:lnTo>
                    <a:pt x="254" y="646"/>
                  </a:lnTo>
                  <a:lnTo>
                    <a:pt x="260" y="626"/>
                  </a:lnTo>
                  <a:lnTo>
                    <a:pt x="260" y="606"/>
                  </a:lnTo>
                  <a:lnTo>
                    <a:pt x="247" y="586"/>
                  </a:lnTo>
                  <a:lnTo>
                    <a:pt x="227" y="586"/>
                  </a:lnTo>
                  <a:lnTo>
                    <a:pt x="207" y="580"/>
                  </a:lnTo>
                  <a:lnTo>
                    <a:pt x="187" y="573"/>
                  </a:lnTo>
                  <a:lnTo>
                    <a:pt x="167" y="573"/>
                  </a:lnTo>
                  <a:lnTo>
                    <a:pt x="147" y="580"/>
                  </a:lnTo>
                  <a:lnTo>
                    <a:pt x="127" y="586"/>
                  </a:lnTo>
                  <a:lnTo>
                    <a:pt x="107" y="593"/>
                  </a:lnTo>
                  <a:lnTo>
                    <a:pt x="87" y="593"/>
                  </a:lnTo>
                  <a:lnTo>
                    <a:pt x="67" y="593"/>
                  </a:lnTo>
                  <a:lnTo>
                    <a:pt x="47" y="593"/>
                  </a:lnTo>
                  <a:lnTo>
                    <a:pt x="27" y="593"/>
                  </a:lnTo>
                  <a:lnTo>
                    <a:pt x="7" y="573"/>
                  </a:lnTo>
                  <a:lnTo>
                    <a:pt x="0" y="553"/>
                  </a:lnTo>
                  <a:lnTo>
                    <a:pt x="0" y="533"/>
                  </a:lnTo>
                  <a:lnTo>
                    <a:pt x="0" y="513"/>
                  </a:lnTo>
                  <a:lnTo>
                    <a:pt x="0" y="493"/>
                  </a:lnTo>
                  <a:lnTo>
                    <a:pt x="0" y="473"/>
                  </a:lnTo>
                  <a:lnTo>
                    <a:pt x="14" y="460"/>
                  </a:lnTo>
                  <a:lnTo>
                    <a:pt x="20" y="446"/>
                  </a:lnTo>
                  <a:lnTo>
                    <a:pt x="27" y="426"/>
                  </a:lnTo>
                  <a:lnTo>
                    <a:pt x="47" y="420"/>
                  </a:lnTo>
                  <a:lnTo>
                    <a:pt x="54" y="406"/>
                  </a:lnTo>
                  <a:lnTo>
                    <a:pt x="74" y="393"/>
                  </a:lnTo>
                  <a:lnTo>
                    <a:pt x="87" y="373"/>
                  </a:lnTo>
                  <a:lnTo>
                    <a:pt x="107" y="373"/>
                  </a:lnTo>
                  <a:lnTo>
                    <a:pt x="127" y="353"/>
                  </a:lnTo>
                  <a:lnTo>
                    <a:pt x="140" y="333"/>
                  </a:lnTo>
                  <a:lnTo>
                    <a:pt x="147" y="313"/>
                  </a:lnTo>
                  <a:lnTo>
                    <a:pt x="140" y="293"/>
                  </a:lnTo>
                  <a:lnTo>
                    <a:pt x="154" y="280"/>
                  </a:lnTo>
                  <a:lnTo>
                    <a:pt x="174" y="273"/>
                  </a:lnTo>
                  <a:lnTo>
                    <a:pt x="200" y="260"/>
                  </a:lnTo>
                  <a:lnTo>
                    <a:pt x="214" y="253"/>
                  </a:lnTo>
                  <a:lnTo>
                    <a:pt x="234" y="246"/>
                  </a:lnTo>
                  <a:lnTo>
                    <a:pt x="260" y="233"/>
                  </a:lnTo>
                  <a:lnTo>
                    <a:pt x="274" y="226"/>
                  </a:lnTo>
                  <a:lnTo>
                    <a:pt x="294" y="213"/>
                  </a:lnTo>
                  <a:lnTo>
                    <a:pt x="307" y="193"/>
                  </a:lnTo>
                  <a:lnTo>
                    <a:pt x="314" y="173"/>
                  </a:lnTo>
                  <a:lnTo>
                    <a:pt x="320" y="153"/>
                  </a:lnTo>
                  <a:lnTo>
                    <a:pt x="320" y="133"/>
                  </a:lnTo>
                  <a:lnTo>
                    <a:pt x="314" y="113"/>
                  </a:lnTo>
                  <a:lnTo>
                    <a:pt x="314" y="93"/>
                  </a:lnTo>
                  <a:lnTo>
                    <a:pt x="334" y="80"/>
                  </a:lnTo>
                  <a:lnTo>
                    <a:pt x="354" y="80"/>
                  </a:lnTo>
                  <a:lnTo>
                    <a:pt x="374" y="66"/>
                  </a:lnTo>
                  <a:lnTo>
                    <a:pt x="394" y="60"/>
                  </a:lnTo>
                  <a:lnTo>
                    <a:pt x="407" y="46"/>
                  </a:lnTo>
                  <a:lnTo>
                    <a:pt x="427" y="40"/>
                  </a:lnTo>
                  <a:lnTo>
                    <a:pt x="447" y="40"/>
                  </a:lnTo>
                  <a:lnTo>
                    <a:pt x="467" y="40"/>
                  </a:lnTo>
                  <a:lnTo>
                    <a:pt x="487" y="40"/>
                  </a:lnTo>
                  <a:lnTo>
                    <a:pt x="507" y="40"/>
                  </a:lnTo>
                  <a:lnTo>
                    <a:pt x="527" y="33"/>
                  </a:lnTo>
                  <a:lnTo>
                    <a:pt x="547" y="26"/>
                  </a:lnTo>
                  <a:lnTo>
                    <a:pt x="567" y="13"/>
                  </a:lnTo>
                  <a:lnTo>
                    <a:pt x="587" y="6"/>
                  </a:lnTo>
                  <a:lnTo>
                    <a:pt x="607" y="0"/>
                  </a:lnTo>
                  <a:lnTo>
                    <a:pt x="627" y="0"/>
                  </a:lnTo>
                  <a:lnTo>
                    <a:pt x="647" y="13"/>
                  </a:lnTo>
                  <a:lnTo>
                    <a:pt x="660" y="33"/>
                  </a:lnTo>
                  <a:lnTo>
                    <a:pt x="674" y="46"/>
                  </a:lnTo>
                  <a:lnTo>
                    <a:pt x="680" y="60"/>
                  </a:lnTo>
                  <a:lnTo>
                    <a:pt x="694" y="73"/>
                  </a:lnTo>
                  <a:lnTo>
                    <a:pt x="714" y="93"/>
                  </a:lnTo>
                  <a:lnTo>
                    <a:pt x="734" y="106"/>
                  </a:lnTo>
                  <a:lnTo>
                    <a:pt x="734" y="120"/>
                  </a:lnTo>
                  <a:lnTo>
                    <a:pt x="747" y="140"/>
                  </a:lnTo>
                  <a:lnTo>
                    <a:pt x="767" y="153"/>
                  </a:lnTo>
                  <a:lnTo>
                    <a:pt x="774" y="173"/>
                  </a:lnTo>
                  <a:lnTo>
                    <a:pt x="780" y="193"/>
                  </a:lnTo>
                  <a:lnTo>
                    <a:pt x="794" y="206"/>
                  </a:lnTo>
                  <a:lnTo>
                    <a:pt x="800" y="220"/>
                  </a:lnTo>
                  <a:lnTo>
                    <a:pt x="814" y="226"/>
                  </a:lnTo>
                  <a:lnTo>
                    <a:pt x="827" y="240"/>
                  </a:lnTo>
                  <a:lnTo>
                    <a:pt x="847" y="253"/>
                  </a:lnTo>
                  <a:lnTo>
                    <a:pt x="891" y="253"/>
                  </a:lnTo>
                  <a:lnTo>
                    <a:pt x="887" y="280"/>
                  </a:lnTo>
                  <a:lnTo>
                    <a:pt x="894" y="300"/>
                  </a:lnTo>
                  <a:lnTo>
                    <a:pt x="900" y="320"/>
                  </a:lnTo>
                  <a:lnTo>
                    <a:pt x="900" y="340"/>
                  </a:lnTo>
                  <a:lnTo>
                    <a:pt x="891" y="349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7" name="Freeform 17"/>
            <p:cNvSpPr>
              <a:spLocks/>
            </p:cNvSpPr>
            <p:nvPr/>
          </p:nvSpPr>
          <p:spPr bwMode="auto">
            <a:xfrm>
              <a:off x="800" y="2928"/>
              <a:ext cx="715" cy="482"/>
            </a:xfrm>
            <a:custGeom>
              <a:avLst/>
              <a:gdLst>
                <a:gd name="T0" fmla="*/ 1 w 1367"/>
                <a:gd name="T1" fmla="*/ 1 h 848"/>
                <a:gd name="T2" fmla="*/ 1 w 1367"/>
                <a:gd name="T3" fmla="*/ 1 h 848"/>
                <a:gd name="T4" fmla="*/ 1 w 1367"/>
                <a:gd name="T5" fmla="*/ 1 h 848"/>
                <a:gd name="T6" fmla="*/ 1 w 1367"/>
                <a:gd name="T7" fmla="*/ 1 h 848"/>
                <a:gd name="T8" fmla="*/ 1 w 1367"/>
                <a:gd name="T9" fmla="*/ 1 h 848"/>
                <a:gd name="T10" fmla="*/ 1 w 1367"/>
                <a:gd name="T11" fmla="*/ 1 h 848"/>
                <a:gd name="T12" fmla="*/ 1 w 1367"/>
                <a:gd name="T13" fmla="*/ 1 h 848"/>
                <a:gd name="T14" fmla="*/ 1 w 1367"/>
                <a:gd name="T15" fmla="*/ 1 h 848"/>
                <a:gd name="T16" fmla="*/ 1 w 1367"/>
                <a:gd name="T17" fmla="*/ 1 h 848"/>
                <a:gd name="T18" fmla="*/ 1 w 1367"/>
                <a:gd name="T19" fmla="*/ 1 h 848"/>
                <a:gd name="T20" fmla="*/ 1 w 1367"/>
                <a:gd name="T21" fmla="*/ 1 h 848"/>
                <a:gd name="T22" fmla="*/ 1 w 1367"/>
                <a:gd name="T23" fmla="*/ 1 h 848"/>
                <a:gd name="T24" fmla="*/ 1 w 1367"/>
                <a:gd name="T25" fmla="*/ 0 h 848"/>
                <a:gd name="T26" fmla="*/ 1 w 1367"/>
                <a:gd name="T27" fmla="*/ 1 h 848"/>
                <a:gd name="T28" fmla="*/ 1 w 1367"/>
                <a:gd name="T29" fmla="*/ 1 h 848"/>
                <a:gd name="T30" fmla="*/ 1 w 1367"/>
                <a:gd name="T31" fmla="*/ 1 h 848"/>
                <a:gd name="T32" fmla="*/ 1 w 1367"/>
                <a:gd name="T33" fmla="*/ 1 h 848"/>
                <a:gd name="T34" fmla="*/ 1 w 1367"/>
                <a:gd name="T35" fmla="*/ 1 h 848"/>
                <a:gd name="T36" fmla="*/ 1 w 1367"/>
                <a:gd name="T37" fmla="*/ 1 h 848"/>
                <a:gd name="T38" fmla="*/ 1 w 1367"/>
                <a:gd name="T39" fmla="*/ 1 h 848"/>
                <a:gd name="T40" fmla="*/ 1 w 1367"/>
                <a:gd name="T41" fmla="*/ 1 h 848"/>
                <a:gd name="T42" fmla="*/ 1 w 1367"/>
                <a:gd name="T43" fmla="*/ 1 h 848"/>
                <a:gd name="T44" fmla="*/ 1 w 1367"/>
                <a:gd name="T45" fmla="*/ 1 h 848"/>
                <a:gd name="T46" fmla="*/ 1 w 1367"/>
                <a:gd name="T47" fmla="*/ 1 h 848"/>
                <a:gd name="T48" fmla="*/ 1 w 1367"/>
                <a:gd name="T49" fmla="*/ 1 h 848"/>
                <a:gd name="T50" fmla="*/ 1 w 1367"/>
                <a:gd name="T51" fmla="*/ 1 h 848"/>
                <a:gd name="T52" fmla="*/ 1 w 1367"/>
                <a:gd name="T53" fmla="*/ 1 h 848"/>
                <a:gd name="T54" fmla="*/ 1 w 1367"/>
                <a:gd name="T55" fmla="*/ 1 h 848"/>
                <a:gd name="T56" fmla="*/ 1 w 1367"/>
                <a:gd name="T57" fmla="*/ 1 h 848"/>
                <a:gd name="T58" fmla="*/ 1 w 1367"/>
                <a:gd name="T59" fmla="*/ 1 h 848"/>
                <a:gd name="T60" fmla="*/ 1 w 1367"/>
                <a:gd name="T61" fmla="*/ 1 h 848"/>
                <a:gd name="T62" fmla="*/ 1 w 1367"/>
                <a:gd name="T63" fmla="*/ 1 h 848"/>
                <a:gd name="T64" fmla="*/ 1 w 1367"/>
                <a:gd name="T65" fmla="*/ 1 h 848"/>
                <a:gd name="T66" fmla="*/ 1 w 1367"/>
                <a:gd name="T67" fmla="*/ 1 h 848"/>
                <a:gd name="T68" fmla="*/ 1 w 1367"/>
                <a:gd name="T69" fmla="*/ 1 h 848"/>
                <a:gd name="T70" fmla="*/ 1 w 1367"/>
                <a:gd name="T71" fmla="*/ 1 h 848"/>
                <a:gd name="T72" fmla="*/ 1 w 1367"/>
                <a:gd name="T73" fmla="*/ 1 h 848"/>
                <a:gd name="T74" fmla="*/ 1 w 1367"/>
                <a:gd name="T75" fmla="*/ 1 h 848"/>
                <a:gd name="T76" fmla="*/ 1 w 1367"/>
                <a:gd name="T77" fmla="*/ 1 h 848"/>
                <a:gd name="T78" fmla="*/ 1 w 1367"/>
                <a:gd name="T79" fmla="*/ 1 h 848"/>
                <a:gd name="T80" fmla="*/ 1 w 1367"/>
                <a:gd name="T81" fmla="*/ 1 h 848"/>
                <a:gd name="T82" fmla="*/ 1 w 1367"/>
                <a:gd name="T83" fmla="*/ 1 h 848"/>
                <a:gd name="T84" fmla="*/ 1 w 1367"/>
                <a:gd name="T85" fmla="*/ 1 h 848"/>
                <a:gd name="T86" fmla="*/ 1 w 1367"/>
                <a:gd name="T87" fmla="*/ 1 h 848"/>
                <a:gd name="T88" fmla="*/ 1 w 1367"/>
                <a:gd name="T89" fmla="*/ 1 h 848"/>
                <a:gd name="T90" fmla="*/ 1 w 1367"/>
                <a:gd name="T91" fmla="*/ 1 h 848"/>
                <a:gd name="T92" fmla="*/ 1 w 1367"/>
                <a:gd name="T93" fmla="*/ 1 h 848"/>
                <a:gd name="T94" fmla="*/ 1 w 1367"/>
                <a:gd name="T95" fmla="*/ 1 h 848"/>
                <a:gd name="T96" fmla="*/ 1 w 1367"/>
                <a:gd name="T97" fmla="*/ 1 h 848"/>
                <a:gd name="T98" fmla="*/ 1 w 1367"/>
                <a:gd name="T99" fmla="*/ 1 h 8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67"/>
                <a:gd name="T151" fmla="*/ 0 h 848"/>
                <a:gd name="T152" fmla="*/ 1367 w 1367"/>
                <a:gd name="T153" fmla="*/ 848 h 8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67" h="848">
                  <a:moveTo>
                    <a:pt x="1365" y="91"/>
                  </a:moveTo>
                  <a:lnTo>
                    <a:pt x="1333" y="87"/>
                  </a:lnTo>
                  <a:lnTo>
                    <a:pt x="1313" y="94"/>
                  </a:lnTo>
                  <a:lnTo>
                    <a:pt x="1300" y="114"/>
                  </a:lnTo>
                  <a:lnTo>
                    <a:pt x="1286" y="120"/>
                  </a:lnTo>
                  <a:lnTo>
                    <a:pt x="1280" y="134"/>
                  </a:lnTo>
                  <a:lnTo>
                    <a:pt x="1266" y="140"/>
                  </a:lnTo>
                  <a:lnTo>
                    <a:pt x="1246" y="147"/>
                  </a:lnTo>
                  <a:lnTo>
                    <a:pt x="1226" y="154"/>
                  </a:lnTo>
                  <a:lnTo>
                    <a:pt x="1206" y="167"/>
                  </a:lnTo>
                  <a:lnTo>
                    <a:pt x="1186" y="180"/>
                  </a:lnTo>
                  <a:lnTo>
                    <a:pt x="1173" y="194"/>
                  </a:lnTo>
                  <a:lnTo>
                    <a:pt x="1153" y="194"/>
                  </a:lnTo>
                  <a:lnTo>
                    <a:pt x="1133" y="194"/>
                  </a:lnTo>
                  <a:lnTo>
                    <a:pt x="1113" y="200"/>
                  </a:lnTo>
                  <a:lnTo>
                    <a:pt x="1093" y="200"/>
                  </a:lnTo>
                  <a:lnTo>
                    <a:pt x="1073" y="200"/>
                  </a:lnTo>
                  <a:lnTo>
                    <a:pt x="1053" y="200"/>
                  </a:lnTo>
                  <a:lnTo>
                    <a:pt x="1040" y="214"/>
                  </a:lnTo>
                  <a:lnTo>
                    <a:pt x="1026" y="220"/>
                  </a:lnTo>
                  <a:lnTo>
                    <a:pt x="1020" y="234"/>
                  </a:lnTo>
                  <a:lnTo>
                    <a:pt x="1006" y="247"/>
                  </a:lnTo>
                  <a:lnTo>
                    <a:pt x="986" y="260"/>
                  </a:lnTo>
                  <a:lnTo>
                    <a:pt x="980" y="274"/>
                  </a:lnTo>
                  <a:lnTo>
                    <a:pt x="966" y="274"/>
                  </a:lnTo>
                  <a:lnTo>
                    <a:pt x="946" y="287"/>
                  </a:lnTo>
                  <a:lnTo>
                    <a:pt x="926" y="294"/>
                  </a:lnTo>
                  <a:lnTo>
                    <a:pt x="906" y="300"/>
                  </a:lnTo>
                  <a:lnTo>
                    <a:pt x="886" y="300"/>
                  </a:lnTo>
                  <a:lnTo>
                    <a:pt x="866" y="300"/>
                  </a:lnTo>
                  <a:lnTo>
                    <a:pt x="846" y="280"/>
                  </a:lnTo>
                  <a:lnTo>
                    <a:pt x="826" y="260"/>
                  </a:lnTo>
                  <a:lnTo>
                    <a:pt x="806" y="247"/>
                  </a:lnTo>
                  <a:lnTo>
                    <a:pt x="786" y="234"/>
                  </a:lnTo>
                  <a:lnTo>
                    <a:pt x="780" y="220"/>
                  </a:lnTo>
                  <a:lnTo>
                    <a:pt x="766" y="214"/>
                  </a:lnTo>
                  <a:lnTo>
                    <a:pt x="746" y="207"/>
                  </a:lnTo>
                  <a:lnTo>
                    <a:pt x="726" y="200"/>
                  </a:lnTo>
                  <a:lnTo>
                    <a:pt x="706" y="194"/>
                  </a:lnTo>
                  <a:lnTo>
                    <a:pt x="700" y="180"/>
                  </a:lnTo>
                  <a:lnTo>
                    <a:pt x="700" y="160"/>
                  </a:lnTo>
                  <a:lnTo>
                    <a:pt x="700" y="140"/>
                  </a:lnTo>
                  <a:lnTo>
                    <a:pt x="700" y="120"/>
                  </a:lnTo>
                  <a:lnTo>
                    <a:pt x="713" y="100"/>
                  </a:lnTo>
                  <a:lnTo>
                    <a:pt x="726" y="80"/>
                  </a:lnTo>
                  <a:lnTo>
                    <a:pt x="726" y="60"/>
                  </a:lnTo>
                  <a:lnTo>
                    <a:pt x="713" y="40"/>
                  </a:lnTo>
                  <a:lnTo>
                    <a:pt x="693" y="34"/>
                  </a:lnTo>
                  <a:lnTo>
                    <a:pt x="680" y="20"/>
                  </a:lnTo>
                  <a:lnTo>
                    <a:pt x="666" y="14"/>
                  </a:lnTo>
                  <a:lnTo>
                    <a:pt x="646" y="0"/>
                  </a:lnTo>
                  <a:lnTo>
                    <a:pt x="626" y="0"/>
                  </a:lnTo>
                  <a:lnTo>
                    <a:pt x="613" y="14"/>
                  </a:lnTo>
                  <a:lnTo>
                    <a:pt x="600" y="34"/>
                  </a:lnTo>
                  <a:lnTo>
                    <a:pt x="600" y="54"/>
                  </a:lnTo>
                  <a:lnTo>
                    <a:pt x="593" y="74"/>
                  </a:lnTo>
                  <a:lnTo>
                    <a:pt x="573" y="87"/>
                  </a:lnTo>
                  <a:lnTo>
                    <a:pt x="553" y="94"/>
                  </a:lnTo>
                  <a:lnTo>
                    <a:pt x="533" y="100"/>
                  </a:lnTo>
                  <a:lnTo>
                    <a:pt x="513" y="100"/>
                  </a:lnTo>
                  <a:lnTo>
                    <a:pt x="493" y="94"/>
                  </a:lnTo>
                  <a:lnTo>
                    <a:pt x="473" y="100"/>
                  </a:lnTo>
                  <a:lnTo>
                    <a:pt x="460" y="114"/>
                  </a:lnTo>
                  <a:lnTo>
                    <a:pt x="460" y="134"/>
                  </a:lnTo>
                  <a:lnTo>
                    <a:pt x="460" y="154"/>
                  </a:lnTo>
                  <a:lnTo>
                    <a:pt x="453" y="174"/>
                  </a:lnTo>
                  <a:lnTo>
                    <a:pt x="433" y="194"/>
                  </a:lnTo>
                  <a:lnTo>
                    <a:pt x="420" y="214"/>
                  </a:lnTo>
                  <a:lnTo>
                    <a:pt x="413" y="234"/>
                  </a:lnTo>
                  <a:lnTo>
                    <a:pt x="406" y="254"/>
                  </a:lnTo>
                  <a:lnTo>
                    <a:pt x="393" y="274"/>
                  </a:lnTo>
                  <a:lnTo>
                    <a:pt x="386" y="294"/>
                  </a:lnTo>
                  <a:lnTo>
                    <a:pt x="380" y="314"/>
                  </a:lnTo>
                  <a:lnTo>
                    <a:pt x="380" y="334"/>
                  </a:lnTo>
                  <a:lnTo>
                    <a:pt x="373" y="354"/>
                  </a:lnTo>
                  <a:lnTo>
                    <a:pt x="353" y="374"/>
                  </a:lnTo>
                  <a:lnTo>
                    <a:pt x="340" y="394"/>
                  </a:lnTo>
                  <a:lnTo>
                    <a:pt x="326" y="407"/>
                  </a:lnTo>
                  <a:lnTo>
                    <a:pt x="313" y="427"/>
                  </a:lnTo>
                  <a:lnTo>
                    <a:pt x="293" y="434"/>
                  </a:lnTo>
                  <a:lnTo>
                    <a:pt x="273" y="434"/>
                  </a:lnTo>
                  <a:lnTo>
                    <a:pt x="253" y="434"/>
                  </a:lnTo>
                  <a:lnTo>
                    <a:pt x="233" y="447"/>
                  </a:lnTo>
                  <a:lnTo>
                    <a:pt x="220" y="467"/>
                  </a:lnTo>
                  <a:lnTo>
                    <a:pt x="220" y="487"/>
                  </a:lnTo>
                  <a:lnTo>
                    <a:pt x="220" y="507"/>
                  </a:lnTo>
                  <a:lnTo>
                    <a:pt x="213" y="527"/>
                  </a:lnTo>
                  <a:lnTo>
                    <a:pt x="200" y="547"/>
                  </a:lnTo>
                  <a:lnTo>
                    <a:pt x="186" y="554"/>
                  </a:lnTo>
                  <a:lnTo>
                    <a:pt x="173" y="574"/>
                  </a:lnTo>
                  <a:lnTo>
                    <a:pt x="153" y="580"/>
                  </a:lnTo>
                  <a:lnTo>
                    <a:pt x="146" y="594"/>
                  </a:lnTo>
                  <a:lnTo>
                    <a:pt x="126" y="600"/>
                  </a:lnTo>
                  <a:lnTo>
                    <a:pt x="106" y="600"/>
                  </a:lnTo>
                  <a:lnTo>
                    <a:pt x="86" y="600"/>
                  </a:lnTo>
                  <a:lnTo>
                    <a:pt x="66" y="600"/>
                  </a:lnTo>
                  <a:lnTo>
                    <a:pt x="46" y="600"/>
                  </a:lnTo>
                  <a:lnTo>
                    <a:pt x="26" y="600"/>
                  </a:lnTo>
                  <a:lnTo>
                    <a:pt x="20" y="614"/>
                  </a:lnTo>
                  <a:lnTo>
                    <a:pt x="6" y="627"/>
                  </a:lnTo>
                  <a:lnTo>
                    <a:pt x="0" y="647"/>
                  </a:lnTo>
                  <a:lnTo>
                    <a:pt x="0" y="667"/>
                  </a:lnTo>
                  <a:lnTo>
                    <a:pt x="20" y="680"/>
                  </a:lnTo>
                  <a:lnTo>
                    <a:pt x="20" y="694"/>
                  </a:lnTo>
                  <a:lnTo>
                    <a:pt x="20" y="714"/>
                  </a:lnTo>
                  <a:lnTo>
                    <a:pt x="20" y="734"/>
                  </a:lnTo>
                  <a:lnTo>
                    <a:pt x="13" y="754"/>
                  </a:lnTo>
                  <a:lnTo>
                    <a:pt x="13" y="774"/>
                  </a:lnTo>
                  <a:lnTo>
                    <a:pt x="20" y="794"/>
                  </a:lnTo>
                  <a:lnTo>
                    <a:pt x="40" y="807"/>
                  </a:lnTo>
                  <a:lnTo>
                    <a:pt x="53" y="827"/>
                  </a:lnTo>
                  <a:lnTo>
                    <a:pt x="73" y="834"/>
                  </a:lnTo>
                  <a:lnTo>
                    <a:pt x="93" y="840"/>
                  </a:lnTo>
                  <a:lnTo>
                    <a:pt x="113" y="847"/>
                  </a:lnTo>
                  <a:lnTo>
                    <a:pt x="133" y="847"/>
                  </a:lnTo>
                  <a:lnTo>
                    <a:pt x="153" y="840"/>
                  </a:lnTo>
                  <a:lnTo>
                    <a:pt x="173" y="840"/>
                  </a:lnTo>
                  <a:lnTo>
                    <a:pt x="193" y="834"/>
                  </a:lnTo>
                  <a:lnTo>
                    <a:pt x="213" y="820"/>
                  </a:lnTo>
                  <a:lnTo>
                    <a:pt x="233" y="807"/>
                  </a:lnTo>
                  <a:lnTo>
                    <a:pt x="253" y="800"/>
                  </a:lnTo>
                  <a:lnTo>
                    <a:pt x="273" y="794"/>
                  </a:lnTo>
                  <a:lnTo>
                    <a:pt x="286" y="780"/>
                  </a:lnTo>
                  <a:lnTo>
                    <a:pt x="300" y="774"/>
                  </a:lnTo>
                  <a:lnTo>
                    <a:pt x="313" y="760"/>
                  </a:lnTo>
                  <a:lnTo>
                    <a:pt x="333" y="754"/>
                  </a:lnTo>
                  <a:lnTo>
                    <a:pt x="346" y="740"/>
                  </a:lnTo>
                  <a:lnTo>
                    <a:pt x="360" y="727"/>
                  </a:lnTo>
                  <a:lnTo>
                    <a:pt x="380" y="714"/>
                  </a:lnTo>
                  <a:lnTo>
                    <a:pt x="400" y="707"/>
                  </a:lnTo>
                  <a:lnTo>
                    <a:pt x="420" y="707"/>
                  </a:lnTo>
                  <a:lnTo>
                    <a:pt x="440" y="714"/>
                  </a:lnTo>
                  <a:lnTo>
                    <a:pt x="460" y="720"/>
                  </a:lnTo>
                  <a:lnTo>
                    <a:pt x="473" y="734"/>
                  </a:lnTo>
                  <a:lnTo>
                    <a:pt x="493" y="740"/>
                  </a:lnTo>
                  <a:lnTo>
                    <a:pt x="513" y="740"/>
                  </a:lnTo>
                  <a:lnTo>
                    <a:pt x="533" y="740"/>
                  </a:lnTo>
                  <a:lnTo>
                    <a:pt x="553" y="740"/>
                  </a:lnTo>
                  <a:lnTo>
                    <a:pt x="573" y="740"/>
                  </a:lnTo>
                  <a:lnTo>
                    <a:pt x="593" y="740"/>
                  </a:lnTo>
                  <a:lnTo>
                    <a:pt x="613" y="740"/>
                  </a:lnTo>
                  <a:lnTo>
                    <a:pt x="633" y="747"/>
                  </a:lnTo>
                  <a:lnTo>
                    <a:pt x="653" y="747"/>
                  </a:lnTo>
                  <a:lnTo>
                    <a:pt x="673" y="747"/>
                  </a:lnTo>
                  <a:lnTo>
                    <a:pt x="693" y="740"/>
                  </a:lnTo>
                  <a:lnTo>
                    <a:pt x="713" y="734"/>
                  </a:lnTo>
                  <a:lnTo>
                    <a:pt x="726" y="720"/>
                  </a:lnTo>
                  <a:lnTo>
                    <a:pt x="740" y="707"/>
                  </a:lnTo>
                  <a:lnTo>
                    <a:pt x="753" y="687"/>
                  </a:lnTo>
                  <a:lnTo>
                    <a:pt x="773" y="674"/>
                  </a:lnTo>
                  <a:lnTo>
                    <a:pt x="793" y="674"/>
                  </a:lnTo>
                  <a:lnTo>
                    <a:pt x="813" y="674"/>
                  </a:lnTo>
                  <a:lnTo>
                    <a:pt x="833" y="680"/>
                  </a:lnTo>
                  <a:lnTo>
                    <a:pt x="853" y="680"/>
                  </a:lnTo>
                  <a:lnTo>
                    <a:pt x="873" y="680"/>
                  </a:lnTo>
                  <a:lnTo>
                    <a:pt x="893" y="674"/>
                  </a:lnTo>
                  <a:lnTo>
                    <a:pt x="913" y="667"/>
                  </a:lnTo>
                  <a:lnTo>
                    <a:pt x="933" y="654"/>
                  </a:lnTo>
                  <a:lnTo>
                    <a:pt x="940" y="640"/>
                  </a:lnTo>
                  <a:lnTo>
                    <a:pt x="933" y="620"/>
                  </a:lnTo>
                  <a:lnTo>
                    <a:pt x="933" y="600"/>
                  </a:lnTo>
                  <a:lnTo>
                    <a:pt x="946" y="580"/>
                  </a:lnTo>
                  <a:lnTo>
                    <a:pt x="960" y="574"/>
                  </a:lnTo>
                  <a:lnTo>
                    <a:pt x="980" y="574"/>
                  </a:lnTo>
                  <a:lnTo>
                    <a:pt x="1000" y="574"/>
                  </a:lnTo>
                  <a:lnTo>
                    <a:pt x="1020" y="574"/>
                  </a:lnTo>
                  <a:lnTo>
                    <a:pt x="1040" y="574"/>
                  </a:lnTo>
                  <a:lnTo>
                    <a:pt x="1060" y="580"/>
                  </a:lnTo>
                  <a:lnTo>
                    <a:pt x="1080" y="580"/>
                  </a:lnTo>
                  <a:lnTo>
                    <a:pt x="1086" y="560"/>
                  </a:lnTo>
                  <a:lnTo>
                    <a:pt x="1086" y="540"/>
                  </a:lnTo>
                  <a:lnTo>
                    <a:pt x="1086" y="520"/>
                  </a:lnTo>
                  <a:lnTo>
                    <a:pt x="1100" y="507"/>
                  </a:lnTo>
                  <a:lnTo>
                    <a:pt x="1120" y="494"/>
                  </a:lnTo>
                  <a:lnTo>
                    <a:pt x="1140" y="487"/>
                  </a:lnTo>
                  <a:lnTo>
                    <a:pt x="1160" y="480"/>
                  </a:lnTo>
                  <a:lnTo>
                    <a:pt x="1180" y="480"/>
                  </a:lnTo>
                  <a:lnTo>
                    <a:pt x="1200" y="474"/>
                  </a:lnTo>
                  <a:lnTo>
                    <a:pt x="1206" y="460"/>
                  </a:lnTo>
                  <a:lnTo>
                    <a:pt x="1220" y="447"/>
                  </a:lnTo>
                  <a:lnTo>
                    <a:pt x="1240" y="434"/>
                  </a:lnTo>
                  <a:lnTo>
                    <a:pt x="1253" y="420"/>
                  </a:lnTo>
                  <a:lnTo>
                    <a:pt x="1266" y="400"/>
                  </a:lnTo>
                  <a:lnTo>
                    <a:pt x="1273" y="380"/>
                  </a:lnTo>
                  <a:lnTo>
                    <a:pt x="1280" y="360"/>
                  </a:lnTo>
                  <a:lnTo>
                    <a:pt x="1280" y="340"/>
                  </a:lnTo>
                  <a:lnTo>
                    <a:pt x="1286" y="320"/>
                  </a:lnTo>
                  <a:lnTo>
                    <a:pt x="1300" y="307"/>
                  </a:lnTo>
                  <a:lnTo>
                    <a:pt x="1306" y="287"/>
                  </a:lnTo>
                  <a:lnTo>
                    <a:pt x="1306" y="267"/>
                  </a:lnTo>
                  <a:lnTo>
                    <a:pt x="1320" y="254"/>
                  </a:lnTo>
                  <a:lnTo>
                    <a:pt x="1326" y="240"/>
                  </a:lnTo>
                  <a:lnTo>
                    <a:pt x="1340" y="234"/>
                  </a:lnTo>
                  <a:lnTo>
                    <a:pt x="1346" y="220"/>
                  </a:lnTo>
                  <a:lnTo>
                    <a:pt x="1360" y="207"/>
                  </a:lnTo>
                  <a:lnTo>
                    <a:pt x="1360" y="187"/>
                  </a:lnTo>
                  <a:lnTo>
                    <a:pt x="1366" y="167"/>
                  </a:lnTo>
                  <a:lnTo>
                    <a:pt x="1366" y="147"/>
                  </a:lnTo>
                  <a:lnTo>
                    <a:pt x="1366" y="127"/>
                  </a:lnTo>
                  <a:lnTo>
                    <a:pt x="1365" y="91"/>
                  </a:lnTo>
                  <a:lnTo>
                    <a:pt x="1333" y="100"/>
                  </a:lnTo>
                  <a:lnTo>
                    <a:pt x="1317" y="9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8" name="Freeform 18"/>
            <p:cNvSpPr>
              <a:spLocks/>
            </p:cNvSpPr>
            <p:nvPr/>
          </p:nvSpPr>
          <p:spPr bwMode="auto">
            <a:xfrm>
              <a:off x="1274" y="3198"/>
              <a:ext cx="273" cy="466"/>
            </a:xfrm>
            <a:custGeom>
              <a:avLst/>
              <a:gdLst>
                <a:gd name="T0" fmla="*/ 1 w 521"/>
                <a:gd name="T1" fmla="*/ 1 h 820"/>
                <a:gd name="T2" fmla="*/ 1 w 521"/>
                <a:gd name="T3" fmla="*/ 1 h 820"/>
                <a:gd name="T4" fmla="*/ 1 w 521"/>
                <a:gd name="T5" fmla="*/ 1 h 820"/>
                <a:gd name="T6" fmla="*/ 1 w 521"/>
                <a:gd name="T7" fmla="*/ 1 h 820"/>
                <a:gd name="T8" fmla="*/ 1 w 521"/>
                <a:gd name="T9" fmla="*/ 1 h 820"/>
                <a:gd name="T10" fmla="*/ 1 w 521"/>
                <a:gd name="T11" fmla="*/ 1 h 820"/>
                <a:gd name="T12" fmla="*/ 1 w 521"/>
                <a:gd name="T13" fmla="*/ 1 h 820"/>
                <a:gd name="T14" fmla="*/ 1 w 521"/>
                <a:gd name="T15" fmla="*/ 1 h 820"/>
                <a:gd name="T16" fmla="*/ 1 w 521"/>
                <a:gd name="T17" fmla="*/ 1 h 820"/>
                <a:gd name="T18" fmla="*/ 1 w 521"/>
                <a:gd name="T19" fmla="*/ 1 h 820"/>
                <a:gd name="T20" fmla="*/ 1 w 521"/>
                <a:gd name="T21" fmla="*/ 1 h 820"/>
                <a:gd name="T22" fmla="*/ 1 w 521"/>
                <a:gd name="T23" fmla="*/ 1 h 820"/>
                <a:gd name="T24" fmla="*/ 1 w 521"/>
                <a:gd name="T25" fmla="*/ 1 h 820"/>
                <a:gd name="T26" fmla="*/ 1 w 521"/>
                <a:gd name="T27" fmla="*/ 1 h 820"/>
                <a:gd name="T28" fmla="*/ 1 w 521"/>
                <a:gd name="T29" fmla="*/ 1 h 820"/>
                <a:gd name="T30" fmla="*/ 1 w 521"/>
                <a:gd name="T31" fmla="*/ 1 h 820"/>
                <a:gd name="T32" fmla="*/ 1 w 521"/>
                <a:gd name="T33" fmla="*/ 1 h 820"/>
                <a:gd name="T34" fmla="*/ 1 w 521"/>
                <a:gd name="T35" fmla="*/ 1 h 820"/>
                <a:gd name="T36" fmla="*/ 1 w 521"/>
                <a:gd name="T37" fmla="*/ 1 h 820"/>
                <a:gd name="T38" fmla="*/ 1 w 521"/>
                <a:gd name="T39" fmla="*/ 1 h 820"/>
                <a:gd name="T40" fmla="*/ 1 w 521"/>
                <a:gd name="T41" fmla="*/ 1 h 820"/>
                <a:gd name="T42" fmla="*/ 1 w 521"/>
                <a:gd name="T43" fmla="*/ 1 h 820"/>
                <a:gd name="T44" fmla="*/ 1 w 521"/>
                <a:gd name="T45" fmla="*/ 1 h 820"/>
                <a:gd name="T46" fmla="*/ 1 w 521"/>
                <a:gd name="T47" fmla="*/ 1 h 820"/>
                <a:gd name="T48" fmla="*/ 1 w 521"/>
                <a:gd name="T49" fmla="*/ 1 h 820"/>
                <a:gd name="T50" fmla="*/ 1 w 521"/>
                <a:gd name="T51" fmla="*/ 1 h 820"/>
                <a:gd name="T52" fmla="*/ 1 w 521"/>
                <a:gd name="T53" fmla="*/ 1 h 820"/>
                <a:gd name="T54" fmla="*/ 1 w 521"/>
                <a:gd name="T55" fmla="*/ 1 h 820"/>
                <a:gd name="T56" fmla="*/ 1 w 521"/>
                <a:gd name="T57" fmla="*/ 1 h 820"/>
                <a:gd name="T58" fmla="*/ 1 w 521"/>
                <a:gd name="T59" fmla="*/ 1 h 820"/>
                <a:gd name="T60" fmla="*/ 1 w 521"/>
                <a:gd name="T61" fmla="*/ 1 h 820"/>
                <a:gd name="T62" fmla="*/ 1 w 521"/>
                <a:gd name="T63" fmla="*/ 1 h 820"/>
                <a:gd name="T64" fmla="*/ 1 w 521"/>
                <a:gd name="T65" fmla="*/ 1 h 820"/>
                <a:gd name="T66" fmla="*/ 1 w 521"/>
                <a:gd name="T67" fmla="*/ 1 h 820"/>
                <a:gd name="T68" fmla="*/ 1 w 521"/>
                <a:gd name="T69" fmla="*/ 1 h 820"/>
                <a:gd name="T70" fmla="*/ 1 w 521"/>
                <a:gd name="T71" fmla="*/ 1 h 820"/>
                <a:gd name="T72" fmla="*/ 1 w 521"/>
                <a:gd name="T73" fmla="*/ 1 h 820"/>
                <a:gd name="T74" fmla="*/ 1 w 521"/>
                <a:gd name="T75" fmla="*/ 1 h 820"/>
                <a:gd name="T76" fmla="*/ 1 w 521"/>
                <a:gd name="T77" fmla="*/ 1 h 820"/>
                <a:gd name="T78" fmla="*/ 1 w 521"/>
                <a:gd name="T79" fmla="*/ 1 h 820"/>
                <a:gd name="T80" fmla="*/ 1 w 521"/>
                <a:gd name="T81" fmla="*/ 1 h 820"/>
                <a:gd name="T82" fmla="*/ 1 w 521"/>
                <a:gd name="T83" fmla="*/ 1 h 820"/>
                <a:gd name="T84" fmla="*/ 1 w 521"/>
                <a:gd name="T85" fmla="*/ 1 h 820"/>
                <a:gd name="T86" fmla="*/ 1 w 521"/>
                <a:gd name="T87" fmla="*/ 1 h 820"/>
                <a:gd name="T88" fmla="*/ 1 w 521"/>
                <a:gd name="T89" fmla="*/ 1 h 820"/>
                <a:gd name="T90" fmla="*/ 1 w 521"/>
                <a:gd name="T91" fmla="*/ 1 h 820"/>
                <a:gd name="T92" fmla="*/ 1 w 521"/>
                <a:gd name="T93" fmla="*/ 1 h 820"/>
                <a:gd name="T94" fmla="*/ 1 w 521"/>
                <a:gd name="T95" fmla="*/ 1 h 820"/>
                <a:gd name="T96" fmla="*/ 1 w 521"/>
                <a:gd name="T97" fmla="*/ 1 h 820"/>
                <a:gd name="T98" fmla="*/ 1 w 521"/>
                <a:gd name="T99" fmla="*/ 1 h 820"/>
                <a:gd name="T100" fmla="*/ 1 w 521"/>
                <a:gd name="T101" fmla="*/ 1 h 820"/>
                <a:gd name="T102" fmla="*/ 1 w 521"/>
                <a:gd name="T103" fmla="*/ 1 h 820"/>
                <a:gd name="T104" fmla="*/ 1 w 521"/>
                <a:gd name="T105" fmla="*/ 1 h 820"/>
                <a:gd name="T106" fmla="*/ 1 w 521"/>
                <a:gd name="T107" fmla="*/ 1 h 820"/>
                <a:gd name="T108" fmla="*/ 1 w 521"/>
                <a:gd name="T109" fmla="*/ 1 h 820"/>
                <a:gd name="T110" fmla="*/ 1 w 521"/>
                <a:gd name="T111" fmla="*/ 1 h 820"/>
                <a:gd name="T112" fmla="*/ 1 w 521"/>
                <a:gd name="T113" fmla="*/ 1 h 820"/>
                <a:gd name="T114" fmla="*/ 1 w 521"/>
                <a:gd name="T115" fmla="*/ 1 h 820"/>
                <a:gd name="T116" fmla="*/ 1 w 521"/>
                <a:gd name="T117" fmla="*/ 0 h 8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1"/>
                <a:gd name="T178" fmla="*/ 0 h 820"/>
                <a:gd name="T179" fmla="*/ 521 w 521"/>
                <a:gd name="T180" fmla="*/ 820 h 8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1" h="820">
                  <a:moveTo>
                    <a:pt x="267" y="0"/>
                  </a:moveTo>
                  <a:lnTo>
                    <a:pt x="240" y="5"/>
                  </a:lnTo>
                  <a:lnTo>
                    <a:pt x="220" y="5"/>
                  </a:lnTo>
                  <a:lnTo>
                    <a:pt x="214" y="19"/>
                  </a:lnTo>
                  <a:lnTo>
                    <a:pt x="200" y="25"/>
                  </a:lnTo>
                  <a:lnTo>
                    <a:pt x="194" y="39"/>
                  </a:lnTo>
                  <a:lnTo>
                    <a:pt x="180" y="45"/>
                  </a:lnTo>
                  <a:lnTo>
                    <a:pt x="180" y="59"/>
                  </a:lnTo>
                  <a:lnTo>
                    <a:pt x="174" y="79"/>
                  </a:lnTo>
                  <a:lnTo>
                    <a:pt x="174" y="99"/>
                  </a:lnTo>
                  <a:lnTo>
                    <a:pt x="160" y="112"/>
                  </a:lnTo>
                  <a:lnTo>
                    <a:pt x="140" y="112"/>
                  </a:lnTo>
                  <a:lnTo>
                    <a:pt x="120" y="105"/>
                  </a:lnTo>
                  <a:lnTo>
                    <a:pt x="100" y="99"/>
                  </a:lnTo>
                  <a:lnTo>
                    <a:pt x="80" y="99"/>
                  </a:lnTo>
                  <a:lnTo>
                    <a:pt x="60" y="105"/>
                  </a:lnTo>
                  <a:lnTo>
                    <a:pt x="47" y="119"/>
                  </a:lnTo>
                  <a:lnTo>
                    <a:pt x="34" y="139"/>
                  </a:lnTo>
                  <a:lnTo>
                    <a:pt x="34" y="159"/>
                  </a:lnTo>
                  <a:lnTo>
                    <a:pt x="34" y="179"/>
                  </a:lnTo>
                  <a:lnTo>
                    <a:pt x="34" y="199"/>
                  </a:lnTo>
                  <a:lnTo>
                    <a:pt x="34" y="219"/>
                  </a:lnTo>
                  <a:lnTo>
                    <a:pt x="20" y="232"/>
                  </a:lnTo>
                  <a:lnTo>
                    <a:pt x="14" y="252"/>
                  </a:lnTo>
                  <a:lnTo>
                    <a:pt x="7" y="272"/>
                  </a:lnTo>
                  <a:lnTo>
                    <a:pt x="7" y="292"/>
                  </a:lnTo>
                  <a:lnTo>
                    <a:pt x="20" y="312"/>
                  </a:lnTo>
                  <a:lnTo>
                    <a:pt x="34" y="319"/>
                  </a:lnTo>
                  <a:lnTo>
                    <a:pt x="40" y="339"/>
                  </a:lnTo>
                  <a:lnTo>
                    <a:pt x="54" y="352"/>
                  </a:lnTo>
                  <a:lnTo>
                    <a:pt x="60" y="372"/>
                  </a:lnTo>
                  <a:lnTo>
                    <a:pt x="67" y="392"/>
                  </a:lnTo>
                  <a:lnTo>
                    <a:pt x="60" y="412"/>
                  </a:lnTo>
                  <a:lnTo>
                    <a:pt x="47" y="432"/>
                  </a:lnTo>
                  <a:lnTo>
                    <a:pt x="40" y="452"/>
                  </a:lnTo>
                  <a:lnTo>
                    <a:pt x="27" y="472"/>
                  </a:lnTo>
                  <a:lnTo>
                    <a:pt x="14" y="492"/>
                  </a:lnTo>
                  <a:lnTo>
                    <a:pt x="7" y="512"/>
                  </a:lnTo>
                  <a:lnTo>
                    <a:pt x="0" y="532"/>
                  </a:lnTo>
                  <a:lnTo>
                    <a:pt x="7" y="552"/>
                  </a:lnTo>
                  <a:lnTo>
                    <a:pt x="14" y="572"/>
                  </a:lnTo>
                  <a:lnTo>
                    <a:pt x="34" y="585"/>
                  </a:lnTo>
                  <a:lnTo>
                    <a:pt x="34" y="599"/>
                  </a:lnTo>
                  <a:lnTo>
                    <a:pt x="54" y="612"/>
                  </a:lnTo>
                  <a:lnTo>
                    <a:pt x="67" y="632"/>
                  </a:lnTo>
                  <a:lnTo>
                    <a:pt x="87" y="652"/>
                  </a:lnTo>
                  <a:lnTo>
                    <a:pt x="107" y="659"/>
                  </a:lnTo>
                  <a:lnTo>
                    <a:pt x="127" y="659"/>
                  </a:lnTo>
                  <a:lnTo>
                    <a:pt x="147" y="659"/>
                  </a:lnTo>
                  <a:lnTo>
                    <a:pt x="167" y="665"/>
                  </a:lnTo>
                  <a:lnTo>
                    <a:pt x="180" y="679"/>
                  </a:lnTo>
                  <a:lnTo>
                    <a:pt x="194" y="685"/>
                  </a:lnTo>
                  <a:lnTo>
                    <a:pt x="207" y="699"/>
                  </a:lnTo>
                  <a:lnTo>
                    <a:pt x="220" y="719"/>
                  </a:lnTo>
                  <a:lnTo>
                    <a:pt x="234" y="732"/>
                  </a:lnTo>
                  <a:lnTo>
                    <a:pt x="247" y="752"/>
                  </a:lnTo>
                  <a:lnTo>
                    <a:pt x="267" y="765"/>
                  </a:lnTo>
                  <a:lnTo>
                    <a:pt x="274" y="779"/>
                  </a:lnTo>
                  <a:lnTo>
                    <a:pt x="294" y="792"/>
                  </a:lnTo>
                  <a:lnTo>
                    <a:pt x="307" y="812"/>
                  </a:lnTo>
                  <a:lnTo>
                    <a:pt x="327" y="819"/>
                  </a:lnTo>
                  <a:lnTo>
                    <a:pt x="347" y="819"/>
                  </a:lnTo>
                  <a:lnTo>
                    <a:pt x="367" y="805"/>
                  </a:lnTo>
                  <a:lnTo>
                    <a:pt x="380" y="785"/>
                  </a:lnTo>
                  <a:lnTo>
                    <a:pt x="394" y="772"/>
                  </a:lnTo>
                  <a:lnTo>
                    <a:pt x="414" y="759"/>
                  </a:lnTo>
                  <a:lnTo>
                    <a:pt x="434" y="759"/>
                  </a:lnTo>
                  <a:lnTo>
                    <a:pt x="454" y="765"/>
                  </a:lnTo>
                  <a:lnTo>
                    <a:pt x="467" y="779"/>
                  </a:lnTo>
                  <a:lnTo>
                    <a:pt x="480" y="765"/>
                  </a:lnTo>
                  <a:lnTo>
                    <a:pt x="487" y="745"/>
                  </a:lnTo>
                  <a:lnTo>
                    <a:pt x="487" y="725"/>
                  </a:lnTo>
                  <a:lnTo>
                    <a:pt x="487" y="705"/>
                  </a:lnTo>
                  <a:lnTo>
                    <a:pt x="487" y="685"/>
                  </a:lnTo>
                  <a:lnTo>
                    <a:pt x="487" y="665"/>
                  </a:lnTo>
                  <a:lnTo>
                    <a:pt x="487" y="645"/>
                  </a:lnTo>
                  <a:lnTo>
                    <a:pt x="474" y="625"/>
                  </a:lnTo>
                  <a:lnTo>
                    <a:pt x="467" y="605"/>
                  </a:lnTo>
                  <a:lnTo>
                    <a:pt x="460" y="585"/>
                  </a:lnTo>
                  <a:lnTo>
                    <a:pt x="460" y="565"/>
                  </a:lnTo>
                  <a:lnTo>
                    <a:pt x="467" y="545"/>
                  </a:lnTo>
                  <a:lnTo>
                    <a:pt x="480" y="525"/>
                  </a:lnTo>
                  <a:lnTo>
                    <a:pt x="494" y="512"/>
                  </a:lnTo>
                  <a:lnTo>
                    <a:pt x="507" y="492"/>
                  </a:lnTo>
                  <a:lnTo>
                    <a:pt x="520" y="472"/>
                  </a:lnTo>
                  <a:lnTo>
                    <a:pt x="520" y="452"/>
                  </a:lnTo>
                  <a:lnTo>
                    <a:pt x="520" y="432"/>
                  </a:lnTo>
                  <a:lnTo>
                    <a:pt x="514" y="405"/>
                  </a:lnTo>
                  <a:lnTo>
                    <a:pt x="514" y="385"/>
                  </a:lnTo>
                  <a:lnTo>
                    <a:pt x="514" y="365"/>
                  </a:lnTo>
                  <a:lnTo>
                    <a:pt x="514" y="345"/>
                  </a:lnTo>
                  <a:lnTo>
                    <a:pt x="514" y="325"/>
                  </a:lnTo>
                  <a:lnTo>
                    <a:pt x="507" y="305"/>
                  </a:lnTo>
                  <a:lnTo>
                    <a:pt x="507" y="285"/>
                  </a:lnTo>
                  <a:lnTo>
                    <a:pt x="507" y="265"/>
                  </a:lnTo>
                  <a:lnTo>
                    <a:pt x="500" y="245"/>
                  </a:lnTo>
                  <a:lnTo>
                    <a:pt x="480" y="232"/>
                  </a:lnTo>
                  <a:lnTo>
                    <a:pt x="460" y="232"/>
                  </a:lnTo>
                  <a:lnTo>
                    <a:pt x="447" y="212"/>
                  </a:lnTo>
                  <a:lnTo>
                    <a:pt x="427" y="199"/>
                  </a:lnTo>
                  <a:lnTo>
                    <a:pt x="414" y="185"/>
                  </a:lnTo>
                  <a:lnTo>
                    <a:pt x="400" y="185"/>
                  </a:lnTo>
                  <a:lnTo>
                    <a:pt x="380" y="179"/>
                  </a:lnTo>
                  <a:lnTo>
                    <a:pt x="367" y="165"/>
                  </a:lnTo>
                  <a:lnTo>
                    <a:pt x="360" y="145"/>
                  </a:lnTo>
                  <a:lnTo>
                    <a:pt x="360" y="125"/>
                  </a:lnTo>
                  <a:lnTo>
                    <a:pt x="354" y="105"/>
                  </a:lnTo>
                  <a:lnTo>
                    <a:pt x="340" y="99"/>
                  </a:lnTo>
                  <a:lnTo>
                    <a:pt x="320" y="99"/>
                  </a:lnTo>
                  <a:lnTo>
                    <a:pt x="300" y="99"/>
                  </a:lnTo>
                  <a:lnTo>
                    <a:pt x="280" y="92"/>
                  </a:lnTo>
                  <a:lnTo>
                    <a:pt x="267" y="72"/>
                  </a:lnTo>
                  <a:lnTo>
                    <a:pt x="267" y="52"/>
                  </a:lnTo>
                  <a:lnTo>
                    <a:pt x="274" y="32"/>
                  </a:lnTo>
                  <a:lnTo>
                    <a:pt x="267" y="0"/>
                  </a:lnTo>
                  <a:lnTo>
                    <a:pt x="240" y="5"/>
                  </a:lnTo>
                  <a:lnTo>
                    <a:pt x="227" y="19"/>
                  </a:lnTo>
                  <a:lnTo>
                    <a:pt x="21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89" name="Freeform 19"/>
            <p:cNvSpPr>
              <a:spLocks/>
            </p:cNvSpPr>
            <p:nvPr/>
          </p:nvSpPr>
          <p:spPr bwMode="auto">
            <a:xfrm>
              <a:off x="856" y="3280"/>
              <a:ext cx="555" cy="475"/>
            </a:xfrm>
            <a:custGeom>
              <a:avLst/>
              <a:gdLst>
                <a:gd name="T0" fmla="*/ 1 w 1061"/>
                <a:gd name="T1" fmla="*/ 1 h 836"/>
                <a:gd name="T2" fmla="*/ 1 w 1061"/>
                <a:gd name="T3" fmla="*/ 1 h 836"/>
                <a:gd name="T4" fmla="*/ 1 w 1061"/>
                <a:gd name="T5" fmla="*/ 1 h 836"/>
                <a:gd name="T6" fmla="*/ 1 w 1061"/>
                <a:gd name="T7" fmla="*/ 1 h 836"/>
                <a:gd name="T8" fmla="*/ 1 w 1061"/>
                <a:gd name="T9" fmla="*/ 1 h 836"/>
                <a:gd name="T10" fmla="*/ 1 w 1061"/>
                <a:gd name="T11" fmla="*/ 1 h 836"/>
                <a:gd name="T12" fmla="*/ 1 w 1061"/>
                <a:gd name="T13" fmla="*/ 1 h 836"/>
                <a:gd name="T14" fmla="*/ 1 w 1061"/>
                <a:gd name="T15" fmla="*/ 1 h 836"/>
                <a:gd name="T16" fmla="*/ 1 w 1061"/>
                <a:gd name="T17" fmla="*/ 1 h 836"/>
                <a:gd name="T18" fmla="*/ 1 w 1061"/>
                <a:gd name="T19" fmla="*/ 1 h 836"/>
                <a:gd name="T20" fmla="*/ 1 w 1061"/>
                <a:gd name="T21" fmla="*/ 1 h 836"/>
                <a:gd name="T22" fmla="*/ 1 w 1061"/>
                <a:gd name="T23" fmla="*/ 1 h 836"/>
                <a:gd name="T24" fmla="*/ 1 w 1061"/>
                <a:gd name="T25" fmla="*/ 1 h 836"/>
                <a:gd name="T26" fmla="*/ 1 w 1061"/>
                <a:gd name="T27" fmla="*/ 1 h 836"/>
                <a:gd name="T28" fmla="*/ 1 w 1061"/>
                <a:gd name="T29" fmla="*/ 1 h 836"/>
                <a:gd name="T30" fmla="*/ 0 w 1061"/>
                <a:gd name="T31" fmla="*/ 1 h 836"/>
                <a:gd name="T32" fmla="*/ 1 w 1061"/>
                <a:gd name="T33" fmla="*/ 1 h 836"/>
                <a:gd name="T34" fmla="*/ 1 w 1061"/>
                <a:gd name="T35" fmla="*/ 1 h 836"/>
                <a:gd name="T36" fmla="*/ 1 w 1061"/>
                <a:gd name="T37" fmla="*/ 1 h 836"/>
                <a:gd name="T38" fmla="*/ 1 w 1061"/>
                <a:gd name="T39" fmla="*/ 1 h 836"/>
                <a:gd name="T40" fmla="*/ 1 w 1061"/>
                <a:gd name="T41" fmla="*/ 1 h 836"/>
                <a:gd name="T42" fmla="*/ 1 w 1061"/>
                <a:gd name="T43" fmla="*/ 1 h 836"/>
                <a:gd name="T44" fmla="*/ 1 w 1061"/>
                <a:gd name="T45" fmla="*/ 1 h 836"/>
                <a:gd name="T46" fmla="*/ 1 w 1061"/>
                <a:gd name="T47" fmla="*/ 1 h 836"/>
                <a:gd name="T48" fmla="*/ 1 w 1061"/>
                <a:gd name="T49" fmla="*/ 1 h 836"/>
                <a:gd name="T50" fmla="*/ 1 w 1061"/>
                <a:gd name="T51" fmla="*/ 1 h 836"/>
                <a:gd name="T52" fmla="*/ 1 w 1061"/>
                <a:gd name="T53" fmla="*/ 1 h 836"/>
                <a:gd name="T54" fmla="*/ 1 w 1061"/>
                <a:gd name="T55" fmla="*/ 1 h 836"/>
                <a:gd name="T56" fmla="*/ 1 w 1061"/>
                <a:gd name="T57" fmla="*/ 1 h 836"/>
                <a:gd name="T58" fmla="*/ 1 w 1061"/>
                <a:gd name="T59" fmla="*/ 1 h 836"/>
                <a:gd name="T60" fmla="*/ 1 w 1061"/>
                <a:gd name="T61" fmla="*/ 1 h 836"/>
                <a:gd name="T62" fmla="*/ 1 w 1061"/>
                <a:gd name="T63" fmla="*/ 1 h 836"/>
                <a:gd name="T64" fmla="*/ 1 w 1061"/>
                <a:gd name="T65" fmla="*/ 1 h 836"/>
                <a:gd name="T66" fmla="*/ 1 w 1061"/>
                <a:gd name="T67" fmla="*/ 1 h 836"/>
                <a:gd name="T68" fmla="*/ 1 w 1061"/>
                <a:gd name="T69" fmla="*/ 1 h 836"/>
                <a:gd name="T70" fmla="*/ 1 w 1061"/>
                <a:gd name="T71" fmla="*/ 1 h 836"/>
                <a:gd name="T72" fmla="*/ 1 w 1061"/>
                <a:gd name="T73" fmla="*/ 1 h 836"/>
                <a:gd name="T74" fmla="*/ 1 w 1061"/>
                <a:gd name="T75" fmla="*/ 1 h 836"/>
                <a:gd name="T76" fmla="*/ 1 w 1061"/>
                <a:gd name="T77" fmla="*/ 1 h 836"/>
                <a:gd name="T78" fmla="*/ 1 w 1061"/>
                <a:gd name="T79" fmla="*/ 1 h 836"/>
                <a:gd name="T80" fmla="*/ 1 w 1061"/>
                <a:gd name="T81" fmla="*/ 1 h 836"/>
                <a:gd name="T82" fmla="*/ 1 w 1061"/>
                <a:gd name="T83" fmla="*/ 1 h 836"/>
                <a:gd name="T84" fmla="*/ 1 w 1061"/>
                <a:gd name="T85" fmla="*/ 1 h 836"/>
                <a:gd name="T86" fmla="*/ 1 w 1061"/>
                <a:gd name="T87" fmla="*/ 1 h 836"/>
                <a:gd name="T88" fmla="*/ 1 w 1061"/>
                <a:gd name="T89" fmla="*/ 1 h 836"/>
                <a:gd name="T90" fmla="*/ 1 w 1061"/>
                <a:gd name="T91" fmla="*/ 1 h 836"/>
                <a:gd name="T92" fmla="*/ 1 w 1061"/>
                <a:gd name="T93" fmla="*/ 1 h 836"/>
                <a:gd name="T94" fmla="*/ 1 w 1061"/>
                <a:gd name="T95" fmla="*/ 1 h 836"/>
                <a:gd name="T96" fmla="*/ 1 w 1061"/>
                <a:gd name="T97" fmla="*/ 1 h 836"/>
                <a:gd name="T98" fmla="*/ 1 w 1061"/>
                <a:gd name="T99" fmla="*/ 1 h 836"/>
                <a:gd name="T100" fmla="*/ 1 w 1061"/>
                <a:gd name="T101" fmla="*/ 1 h 836"/>
                <a:gd name="T102" fmla="*/ 1 w 1061"/>
                <a:gd name="T103" fmla="*/ 1 h 836"/>
                <a:gd name="T104" fmla="*/ 1 w 1061"/>
                <a:gd name="T105" fmla="*/ 1 h 836"/>
                <a:gd name="T106" fmla="*/ 1 w 1061"/>
                <a:gd name="T107" fmla="*/ 1 h 836"/>
                <a:gd name="T108" fmla="*/ 1 w 1061"/>
                <a:gd name="T109" fmla="*/ 1 h 836"/>
                <a:gd name="T110" fmla="*/ 1 w 1061"/>
                <a:gd name="T111" fmla="*/ 1 h 836"/>
                <a:gd name="T112" fmla="*/ 1 w 1061"/>
                <a:gd name="T113" fmla="*/ 1 h 836"/>
                <a:gd name="T114" fmla="*/ 1 w 1061"/>
                <a:gd name="T115" fmla="*/ 1 h 836"/>
                <a:gd name="T116" fmla="*/ 1 w 1061"/>
                <a:gd name="T117" fmla="*/ 1 h 836"/>
                <a:gd name="T118" fmla="*/ 1 w 1061"/>
                <a:gd name="T119" fmla="*/ 1 h 836"/>
                <a:gd name="T120" fmla="*/ 1 w 1061"/>
                <a:gd name="T121" fmla="*/ 1 h 836"/>
                <a:gd name="T122" fmla="*/ 1 w 1061"/>
                <a:gd name="T123" fmla="*/ 1 h 8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61"/>
                <a:gd name="T187" fmla="*/ 0 h 836"/>
                <a:gd name="T188" fmla="*/ 1061 w 1061"/>
                <a:gd name="T189" fmla="*/ 836 h 8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61" h="836">
                  <a:moveTo>
                    <a:pt x="827" y="0"/>
                  </a:moveTo>
                  <a:lnTo>
                    <a:pt x="827" y="28"/>
                  </a:lnTo>
                  <a:lnTo>
                    <a:pt x="807" y="28"/>
                  </a:lnTo>
                  <a:lnTo>
                    <a:pt x="794" y="48"/>
                  </a:lnTo>
                  <a:lnTo>
                    <a:pt x="780" y="61"/>
                  </a:lnTo>
                  <a:lnTo>
                    <a:pt x="760" y="68"/>
                  </a:lnTo>
                  <a:lnTo>
                    <a:pt x="740" y="68"/>
                  </a:lnTo>
                  <a:lnTo>
                    <a:pt x="720" y="68"/>
                  </a:lnTo>
                  <a:lnTo>
                    <a:pt x="700" y="68"/>
                  </a:lnTo>
                  <a:lnTo>
                    <a:pt x="680" y="61"/>
                  </a:lnTo>
                  <a:lnTo>
                    <a:pt x="660" y="55"/>
                  </a:lnTo>
                  <a:lnTo>
                    <a:pt x="640" y="68"/>
                  </a:lnTo>
                  <a:lnTo>
                    <a:pt x="627" y="88"/>
                  </a:lnTo>
                  <a:lnTo>
                    <a:pt x="614" y="108"/>
                  </a:lnTo>
                  <a:lnTo>
                    <a:pt x="600" y="115"/>
                  </a:lnTo>
                  <a:lnTo>
                    <a:pt x="587" y="135"/>
                  </a:lnTo>
                  <a:lnTo>
                    <a:pt x="567" y="135"/>
                  </a:lnTo>
                  <a:lnTo>
                    <a:pt x="547" y="135"/>
                  </a:lnTo>
                  <a:lnTo>
                    <a:pt x="527" y="128"/>
                  </a:lnTo>
                  <a:lnTo>
                    <a:pt x="507" y="128"/>
                  </a:lnTo>
                  <a:lnTo>
                    <a:pt x="487" y="128"/>
                  </a:lnTo>
                  <a:lnTo>
                    <a:pt x="467" y="128"/>
                  </a:lnTo>
                  <a:lnTo>
                    <a:pt x="447" y="128"/>
                  </a:lnTo>
                  <a:lnTo>
                    <a:pt x="427" y="128"/>
                  </a:lnTo>
                  <a:lnTo>
                    <a:pt x="407" y="121"/>
                  </a:lnTo>
                  <a:lnTo>
                    <a:pt x="387" y="121"/>
                  </a:lnTo>
                  <a:lnTo>
                    <a:pt x="367" y="115"/>
                  </a:lnTo>
                  <a:lnTo>
                    <a:pt x="347" y="108"/>
                  </a:lnTo>
                  <a:lnTo>
                    <a:pt x="327" y="95"/>
                  </a:lnTo>
                  <a:lnTo>
                    <a:pt x="307" y="95"/>
                  </a:lnTo>
                  <a:lnTo>
                    <a:pt x="287" y="88"/>
                  </a:lnTo>
                  <a:lnTo>
                    <a:pt x="267" y="95"/>
                  </a:lnTo>
                  <a:lnTo>
                    <a:pt x="254" y="115"/>
                  </a:lnTo>
                  <a:lnTo>
                    <a:pt x="240" y="121"/>
                  </a:lnTo>
                  <a:lnTo>
                    <a:pt x="234" y="135"/>
                  </a:lnTo>
                  <a:lnTo>
                    <a:pt x="220" y="135"/>
                  </a:lnTo>
                  <a:lnTo>
                    <a:pt x="200" y="141"/>
                  </a:lnTo>
                  <a:lnTo>
                    <a:pt x="180" y="148"/>
                  </a:lnTo>
                  <a:lnTo>
                    <a:pt x="167" y="168"/>
                  </a:lnTo>
                  <a:lnTo>
                    <a:pt x="147" y="181"/>
                  </a:lnTo>
                  <a:lnTo>
                    <a:pt x="140" y="195"/>
                  </a:lnTo>
                  <a:lnTo>
                    <a:pt x="120" y="195"/>
                  </a:lnTo>
                  <a:lnTo>
                    <a:pt x="100" y="201"/>
                  </a:lnTo>
                  <a:lnTo>
                    <a:pt x="80" y="208"/>
                  </a:lnTo>
                  <a:lnTo>
                    <a:pt x="60" y="215"/>
                  </a:lnTo>
                  <a:lnTo>
                    <a:pt x="40" y="221"/>
                  </a:lnTo>
                  <a:lnTo>
                    <a:pt x="20" y="221"/>
                  </a:lnTo>
                  <a:lnTo>
                    <a:pt x="0" y="228"/>
                  </a:lnTo>
                  <a:lnTo>
                    <a:pt x="7" y="248"/>
                  </a:lnTo>
                  <a:lnTo>
                    <a:pt x="7" y="268"/>
                  </a:lnTo>
                  <a:lnTo>
                    <a:pt x="7" y="288"/>
                  </a:lnTo>
                  <a:lnTo>
                    <a:pt x="7" y="308"/>
                  </a:lnTo>
                  <a:lnTo>
                    <a:pt x="7" y="328"/>
                  </a:lnTo>
                  <a:lnTo>
                    <a:pt x="20" y="348"/>
                  </a:lnTo>
                  <a:lnTo>
                    <a:pt x="34" y="348"/>
                  </a:lnTo>
                  <a:lnTo>
                    <a:pt x="40" y="368"/>
                  </a:lnTo>
                  <a:lnTo>
                    <a:pt x="40" y="388"/>
                  </a:lnTo>
                  <a:lnTo>
                    <a:pt x="34" y="408"/>
                  </a:lnTo>
                  <a:lnTo>
                    <a:pt x="40" y="428"/>
                  </a:lnTo>
                  <a:lnTo>
                    <a:pt x="54" y="448"/>
                  </a:lnTo>
                  <a:lnTo>
                    <a:pt x="60" y="468"/>
                  </a:lnTo>
                  <a:lnTo>
                    <a:pt x="60" y="488"/>
                  </a:lnTo>
                  <a:lnTo>
                    <a:pt x="54" y="508"/>
                  </a:lnTo>
                  <a:lnTo>
                    <a:pt x="54" y="528"/>
                  </a:lnTo>
                  <a:lnTo>
                    <a:pt x="60" y="548"/>
                  </a:lnTo>
                  <a:lnTo>
                    <a:pt x="74" y="561"/>
                  </a:lnTo>
                  <a:lnTo>
                    <a:pt x="80" y="575"/>
                  </a:lnTo>
                  <a:lnTo>
                    <a:pt x="87" y="595"/>
                  </a:lnTo>
                  <a:lnTo>
                    <a:pt x="94" y="615"/>
                  </a:lnTo>
                  <a:lnTo>
                    <a:pt x="107" y="635"/>
                  </a:lnTo>
                  <a:lnTo>
                    <a:pt x="120" y="655"/>
                  </a:lnTo>
                  <a:lnTo>
                    <a:pt x="134" y="668"/>
                  </a:lnTo>
                  <a:lnTo>
                    <a:pt x="154" y="675"/>
                  </a:lnTo>
                  <a:lnTo>
                    <a:pt x="174" y="681"/>
                  </a:lnTo>
                  <a:lnTo>
                    <a:pt x="194" y="688"/>
                  </a:lnTo>
                  <a:lnTo>
                    <a:pt x="207" y="708"/>
                  </a:lnTo>
                  <a:lnTo>
                    <a:pt x="207" y="728"/>
                  </a:lnTo>
                  <a:lnTo>
                    <a:pt x="207" y="748"/>
                  </a:lnTo>
                  <a:lnTo>
                    <a:pt x="200" y="768"/>
                  </a:lnTo>
                  <a:lnTo>
                    <a:pt x="194" y="788"/>
                  </a:lnTo>
                  <a:lnTo>
                    <a:pt x="187" y="808"/>
                  </a:lnTo>
                  <a:lnTo>
                    <a:pt x="187" y="828"/>
                  </a:lnTo>
                  <a:lnTo>
                    <a:pt x="207" y="835"/>
                  </a:lnTo>
                  <a:lnTo>
                    <a:pt x="227" y="835"/>
                  </a:lnTo>
                  <a:lnTo>
                    <a:pt x="247" y="835"/>
                  </a:lnTo>
                  <a:lnTo>
                    <a:pt x="267" y="835"/>
                  </a:lnTo>
                  <a:lnTo>
                    <a:pt x="287" y="828"/>
                  </a:lnTo>
                  <a:lnTo>
                    <a:pt x="300" y="808"/>
                  </a:lnTo>
                  <a:lnTo>
                    <a:pt x="314" y="808"/>
                  </a:lnTo>
                  <a:lnTo>
                    <a:pt x="334" y="801"/>
                  </a:lnTo>
                  <a:lnTo>
                    <a:pt x="354" y="801"/>
                  </a:lnTo>
                  <a:lnTo>
                    <a:pt x="374" y="808"/>
                  </a:lnTo>
                  <a:lnTo>
                    <a:pt x="394" y="808"/>
                  </a:lnTo>
                  <a:lnTo>
                    <a:pt x="414" y="808"/>
                  </a:lnTo>
                  <a:lnTo>
                    <a:pt x="434" y="808"/>
                  </a:lnTo>
                  <a:lnTo>
                    <a:pt x="440" y="788"/>
                  </a:lnTo>
                  <a:lnTo>
                    <a:pt x="440" y="768"/>
                  </a:lnTo>
                  <a:lnTo>
                    <a:pt x="440" y="748"/>
                  </a:lnTo>
                  <a:lnTo>
                    <a:pt x="454" y="728"/>
                  </a:lnTo>
                  <a:lnTo>
                    <a:pt x="474" y="715"/>
                  </a:lnTo>
                  <a:lnTo>
                    <a:pt x="480" y="701"/>
                  </a:lnTo>
                  <a:lnTo>
                    <a:pt x="487" y="681"/>
                  </a:lnTo>
                  <a:lnTo>
                    <a:pt x="494" y="661"/>
                  </a:lnTo>
                  <a:lnTo>
                    <a:pt x="500" y="635"/>
                  </a:lnTo>
                  <a:lnTo>
                    <a:pt x="500" y="621"/>
                  </a:lnTo>
                  <a:lnTo>
                    <a:pt x="494" y="601"/>
                  </a:lnTo>
                  <a:lnTo>
                    <a:pt x="507" y="581"/>
                  </a:lnTo>
                  <a:lnTo>
                    <a:pt x="520" y="561"/>
                  </a:lnTo>
                  <a:lnTo>
                    <a:pt x="534" y="555"/>
                  </a:lnTo>
                  <a:lnTo>
                    <a:pt x="554" y="555"/>
                  </a:lnTo>
                  <a:lnTo>
                    <a:pt x="574" y="568"/>
                  </a:lnTo>
                  <a:lnTo>
                    <a:pt x="574" y="588"/>
                  </a:lnTo>
                  <a:lnTo>
                    <a:pt x="574" y="608"/>
                  </a:lnTo>
                  <a:lnTo>
                    <a:pt x="587" y="628"/>
                  </a:lnTo>
                  <a:lnTo>
                    <a:pt x="607" y="635"/>
                  </a:lnTo>
                  <a:lnTo>
                    <a:pt x="627" y="648"/>
                  </a:lnTo>
                  <a:lnTo>
                    <a:pt x="640" y="668"/>
                  </a:lnTo>
                  <a:lnTo>
                    <a:pt x="654" y="681"/>
                  </a:lnTo>
                  <a:lnTo>
                    <a:pt x="654" y="695"/>
                  </a:lnTo>
                  <a:lnTo>
                    <a:pt x="667" y="715"/>
                  </a:lnTo>
                  <a:lnTo>
                    <a:pt x="674" y="735"/>
                  </a:lnTo>
                  <a:lnTo>
                    <a:pt x="680" y="755"/>
                  </a:lnTo>
                  <a:lnTo>
                    <a:pt x="694" y="768"/>
                  </a:lnTo>
                  <a:lnTo>
                    <a:pt x="714" y="788"/>
                  </a:lnTo>
                  <a:lnTo>
                    <a:pt x="734" y="808"/>
                  </a:lnTo>
                  <a:lnTo>
                    <a:pt x="754" y="815"/>
                  </a:lnTo>
                  <a:lnTo>
                    <a:pt x="774" y="815"/>
                  </a:lnTo>
                  <a:lnTo>
                    <a:pt x="794" y="815"/>
                  </a:lnTo>
                  <a:lnTo>
                    <a:pt x="814" y="815"/>
                  </a:lnTo>
                  <a:lnTo>
                    <a:pt x="834" y="808"/>
                  </a:lnTo>
                  <a:lnTo>
                    <a:pt x="854" y="788"/>
                  </a:lnTo>
                  <a:lnTo>
                    <a:pt x="880" y="781"/>
                  </a:lnTo>
                  <a:lnTo>
                    <a:pt x="894" y="781"/>
                  </a:lnTo>
                  <a:lnTo>
                    <a:pt x="914" y="781"/>
                  </a:lnTo>
                  <a:lnTo>
                    <a:pt x="934" y="788"/>
                  </a:lnTo>
                  <a:lnTo>
                    <a:pt x="954" y="795"/>
                  </a:lnTo>
                  <a:lnTo>
                    <a:pt x="974" y="795"/>
                  </a:lnTo>
                  <a:lnTo>
                    <a:pt x="994" y="795"/>
                  </a:lnTo>
                  <a:lnTo>
                    <a:pt x="1014" y="795"/>
                  </a:lnTo>
                  <a:lnTo>
                    <a:pt x="1034" y="795"/>
                  </a:lnTo>
                  <a:lnTo>
                    <a:pt x="1047" y="781"/>
                  </a:lnTo>
                  <a:lnTo>
                    <a:pt x="1047" y="761"/>
                  </a:lnTo>
                  <a:lnTo>
                    <a:pt x="1054" y="741"/>
                  </a:lnTo>
                  <a:lnTo>
                    <a:pt x="1060" y="721"/>
                  </a:lnTo>
                  <a:lnTo>
                    <a:pt x="1060" y="701"/>
                  </a:lnTo>
                  <a:lnTo>
                    <a:pt x="1060" y="681"/>
                  </a:lnTo>
                  <a:lnTo>
                    <a:pt x="1060" y="661"/>
                  </a:lnTo>
                  <a:lnTo>
                    <a:pt x="1054" y="641"/>
                  </a:lnTo>
                  <a:lnTo>
                    <a:pt x="1047" y="621"/>
                  </a:lnTo>
                  <a:lnTo>
                    <a:pt x="1027" y="608"/>
                  </a:lnTo>
                  <a:lnTo>
                    <a:pt x="1020" y="588"/>
                  </a:lnTo>
                  <a:lnTo>
                    <a:pt x="1000" y="568"/>
                  </a:lnTo>
                  <a:lnTo>
                    <a:pt x="980" y="548"/>
                  </a:lnTo>
                  <a:lnTo>
                    <a:pt x="960" y="541"/>
                  </a:lnTo>
                  <a:lnTo>
                    <a:pt x="940" y="528"/>
                  </a:lnTo>
                  <a:lnTo>
                    <a:pt x="920" y="515"/>
                  </a:lnTo>
                  <a:lnTo>
                    <a:pt x="900" y="515"/>
                  </a:lnTo>
                  <a:lnTo>
                    <a:pt x="880" y="501"/>
                  </a:lnTo>
                  <a:lnTo>
                    <a:pt x="860" y="488"/>
                  </a:lnTo>
                  <a:lnTo>
                    <a:pt x="847" y="468"/>
                  </a:lnTo>
                  <a:lnTo>
                    <a:pt x="827" y="455"/>
                  </a:lnTo>
                  <a:lnTo>
                    <a:pt x="820" y="441"/>
                  </a:lnTo>
                  <a:lnTo>
                    <a:pt x="800" y="421"/>
                  </a:lnTo>
                  <a:lnTo>
                    <a:pt x="794" y="401"/>
                  </a:lnTo>
                  <a:lnTo>
                    <a:pt x="794" y="381"/>
                  </a:lnTo>
                  <a:lnTo>
                    <a:pt x="794" y="361"/>
                  </a:lnTo>
                  <a:lnTo>
                    <a:pt x="800" y="341"/>
                  </a:lnTo>
                  <a:lnTo>
                    <a:pt x="814" y="328"/>
                  </a:lnTo>
                  <a:lnTo>
                    <a:pt x="827" y="308"/>
                  </a:lnTo>
                  <a:lnTo>
                    <a:pt x="847" y="295"/>
                  </a:lnTo>
                  <a:lnTo>
                    <a:pt x="854" y="281"/>
                  </a:lnTo>
                  <a:lnTo>
                    <a:pt x="867" y="261"/>
                  </a:lnTo>
                  <a:lnTo>
                    <a:pt x="867" y="241"/>
                  </a:lnTo>
                  <a:lnTo>
                    <a:pt x="854" y="221"/>
                  </a:lnTo>
                  <a:lnTo>
                    <a:pt x="840" y="215"/>
                  </a:lnTo>
                  <a:lnTo>
                    <a:pt x="840" y="201"/>
                  </a:lnTo>
                  <a:lnTo>
                    <a:pt x="834" y="181"/>
                  </a:lnTo>
                  <a:lnTo>
                    <a:pt x="820" y="175"/>
                  </a:lnTo>
                  <a:lnTo>
                    <a:pt x="807" y="161"/>
                  </a:lnTo>
                  <a:lnTo>
                    <a:pt x="800" y="141"/>
                  </a:lnTo>
                  <a:lnTo>
                    <a:pt x="807" y="121"/>
                  </a:lnTo>
                  <a:lnTo>
                    <a:pt x="814" y="101"/>
                  </a:lnTo>
                  <a:lnTo>
                    <a:pt x="827" y="81"/>
                  </a:lnTo>
                  <a:lnTo>
                    <a:pt x="834" y="61"/>
                  </a:lnTo>
                  <a:lnTo>
                    <a:pt x="834" y="41"/>
                  </a:lnTo>
                  <a:lnTo>
                    <a:pt x="820" y="28"/>
                  </a:lnTo>
                  <a:lnTo>
                    <a:pt x="827" y="4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0" name="Freeform 20"/>
            <p:cNvSpPr>
              <a:spLocks/>
            </p:cNvSpPr>
            <p:nvPr/>
          </p:nvSpPr>
          <p:spPr bwMode="auto">
            <a:xfrm>
              <a:off x="862" y="1874"/>
              <a:ext cx="251" cy="139"/>
            </a:xfrm>
            <a:custGeom>
              <a:avLst/>
              <a:gdLst>
                <a:gd name="T0" fmla="*/ 1 w 481"/>
                <a:gd name="T1" fmla="*/ 1 h 244"/>
                <a:gd name="T2" fmla="*/ 1 w 481"/>
                <a:gd name="T3" fmla="*/ 1 h 244"/>
                <a:gd name="T4" fmla="*/ 1 w 481"/>
                <a:gd name="T5" fmla="*/ 1 h 244"/>
                <a:gd name="T6" fmla="*/ 1 w 481"/>
                <a:gd name="T7" fmla="*/ 1 h 244"/>
                <a:gd name="T8" fmla="*/ 1 w 481"/>
                <a:gd name="T9" fmla="*/ 1 h 244"/>
                <a:gd name="T10" fmla="*/ 1 w 481"/>
                <a:gd name="T11" fmla="*/ 1 h 244"/>
                <a:gd name="T12" fmla="*/ 1 w 481"/>
                <a:gd name="T13" fmla="*/ 1 h 244"/>
                <a:gd name="T14" fmla="*/ 1 w 481"/>
                <a:gd name="T15" fmla="*/ 1 h 244"/>
                <a:gd name="T16" fmla="*/ 1 w 481"/>
                <a:gd name="T17" fmla="*/ 1 h 244"/>
                <a:gd name="T18" fmla="*/ 1 w 481"/>
                <a:gd name="T19" fmla="*/ 1 h 244"/>
                <a:gd name="T20" fmla="*/ 1 w 481"/>
                <a:gd name="T21" fmla="*/ 1 h 244"/>
                <a:gd name="T22" fmla="*/ 1 w 481"/>
                <a:gd name="T23" fmla="*/ 1 h 244"/>
                <a:gd name="T24" fmla="*/ 0 w 481"/>
                <a:gd name="T25" fmla="*/ 0 h 2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1"/>
                <a:gd name="T40" fmla="*/ 0 h 244"/>
                <a:gd name="T41" fmla="*/ 481 w 481"/>
                <a:gd name="T42" fmla="*/ 244 h 2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1" h="244">
                  <a:moveTo>
                    <a:pt x="480" y="240"/>
                  </a:moveTo>
                  <a:lnTo>
                    <a:pt x="407" y="243"/>
                  </a:lnTo>
                  <a:lnTo>
                    <a:pt x="353" y="224"/>
                  </a:lnTo>
                  <a:lnTo>
                    <a:pt x="316" y="206"/>
                  </a:lnTo>
                  <a:lnTo>
                    <a:pt x="262" y="170"/>
                  </a:lnTo>
                  <a:lnTo>
                    <a:pt x="225" y="152"/>
                  </a:lnTo>
                  <a:lnTo>
                    <a:pt x="207" y="115"/>
                  </a:lnTo>
                  <a:lnTo>
                    <a:pt x="153" y="79"/>
                  </a:lnTo>
                  <a:lnTo>
                    <a:pt x="116" y="61"/>
                  </a:lnTo>
                  <a:lnTo>
                    <a:pt x="62" y="61"/>
                  </a:lnTo>
                  <a:lnTo>
                    <a:pt x="25" y="43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1" name="Freeform 21"/>
            <p:cNvSpPr>
              <a:spLocks/>
            </p:cNvSpPr>
            <p:nvPr/>
          </p:nvSpPr>
          <p:spPr bwMode="auto">
            <a:xfrm>
              <a:off x="585" y="2807"/>
              <a:ext cx="177" cy="197"/>
            </a:xfrm>
            <a:custGeom>
              <a:avLst/>
              <a:gdLst>
                <a:gd name="T0" fmla="*/ 1 w 337"/>
                <a:gd name="T1" fmla="*/ 1 h 347"/>
                <a:gd name="T2" fmla="*/ 1 w 337"/>
                <a:gd name="T3" fmla="*/ 1 h 347"/>
                <a:gd name="T4" fmla="*/ 1 w 337"/>
                <a:gd name="T5" fmla="*/ 1 h 347"/>
                <a:gd name="T6" fmla="*/ 1 w 337"/>
                <a:gd name="T7" fmla="*/ 1 h 347"/>
                <a:gd name="T8" fmla="*/ 1 w 337"/>
                <a:gd name="T9" fmla="*/ 1 h 347"/>
                <a:gd name="T10" fmla="*/ 1 w 337"/>
                <a:gd name="T11" fmla="*/ 1 h 347"/>
                <a:gd name="T12" fmla="*/ 1 w 337"/>
                <a:gd name="T13" fmla="*/ 1 h 347"/>
                <a:gd name="T14" fmla="*/ 1 w 337"/>
                <a:gd name="T15" fmla="*/ 1 h 347"/>
                <a:gd name="T16" fmla="*/ 1 w 337"/>
                <a:gd name="T17" fmla="*/ 1 h 347"/>
                <a:gd name="T18" fmla="*/ 1 w 337"/>
                <a:gd name="T19" fmla="*/ 1 h 347"/>
                <a:gd name="T20" fmla="*/ 1 w 337"/>
                <a:gd name="T21" fmla="*/ 0 h 347"/>
                <a:gd name="T22" fmla="*/ 1 w 337"/>
                <a:gd name="T23" fmla="*/ 1 h 347"/>
                <a:gd name="T24" fmla="*/ 1 w 337"/>
                <a:gd name="T25" fmla="*/ 1 h 347"/>
                <a:gd name="T26" fmla="*/ 1 w 337"/>
                <a:gd name="T27" fmla="*/ 1 h 347"/>
                <a:gd name="T28" fmla="*/ 0 w 337"/>
                <a:gd name="T29" fmla="*/ 1 h 3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7"/>
                <a:gd name="T46" fmla="*/ 0 h 347"/>
                <a:gd name="T47" fmla="*/ 337 w 337"/>
                <a:gd name="T48" fmla="*/ 347 h 3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7" h="347">
                  <a:moveTo>
                    <a:pt x="336" y="326"/>
                  </a:moveTo>
                  <a:lnTo>
                    <a:pt x="262" y="346"/>
                  </a:lnTo>
                  <a:lnTo>
                    <a:pt x="226" y="309"/>
                  </a:lnTo>
                  <a:lnTo>
                    <a:pt x="226" y="255"/>
                  </a:lnTo>
                  <a:lnTo>
                    <a:pt x="226" y="218"/>
                  </a:lnTo>
                  <a:lnTo>
                    <a:pt x="226" y="164"/>
                  </a:lnTo>
                  <a:lnTo>
                    <a:pt x="226" y="127"/>
                  </a:lnTo>
                  <a:lnTo>
                    <a:pt x="244" y="73"/>
                  </a:lnTo>
                  <a:lnTo>
                    <a:pt x="226" y="18"/>
                  </a:lnTo>
                  <a:lnTo>
                    <a:pt x="189" y="18"/>
                  </a:lnTo>
                  <a:lnTo>
                    <a:pt x="135" y="0"/>
                  </a:lnTo>
                  <a:lnTo>
                    <a:pt x="99" y="37"/>
                  </a:lnTo>
                  <a:lnTo>
                    <a:pt x="80" y="91"/>
                  </a:lnTo>
                  <a:lnTo>
                    <a:pt x="26" y="127"/>
                  </a:lnTo>
                  <a:lnTo>
                    <a:pt x="0" y="13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2" name="Freeform 22"/>
            <p:cNvSpPr>
              <a:spLocks/>
            </p:cNvSpPr>
            <p:nvPr/>
          </p:nvSpPr>
          <p:spPr bwMode="auto">
            <a:xfrm>
              <a:off x="1474" y="3647"/>
              <a:ext cx="77" cy="219"/>
            </a:xfrm>
            <a:custGeom>
              <a:avLst/>
              <a:gdLst>
                <a:gd name="T0" fmla="*/ 1 w 147"/>
                <a:gd name="T1" fmla="*/ 0 h 385"/>
                <a:gd name="T2" fmla="*/ 1 w 147"/>
                <a:gd name="T3" fmla="*/ 1 h 385"/>
                <a:gd name="T4" fmla="*/ 0 w 147"/>
                <a:gd name="T5" fmla="*/ 1 h 385"/>
                <a:gd name="T6" fmla="*/ 1 w 147"/>
                <a:gd name="T7" fmla="*/ 1 h 385"/>
                <a:gd name="T8" fmla="*/ 1 w 147"/>
                <a:gd name="T9" fmla="*/ 1 h 385"/>
                <a:gd name="T10" fmla="*/ 1 w 147"/>
                <a:gd name="T11" fmla="*/ 1 h 385"/>
                <a:gd name="T12" fmla="*/ 1 w 147"/>
                <a:gd name="T13" fmla="*/ 1 h 385"/>
                <a:gd name="T14" fmla="*/ 1 w 147"/>
                <a:gd name="T15" fmla="*/ 1 h 385"/>
                <a:gd name="T16" fmla="*/ 1 w 147"/>
                <a:gd name="T17" fmla="*/ 1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385"/>
                <a:gd name="T29" fmla="*/ 147 w 147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385">
                  <a:moveTo>
                    <a:pt x="77" y="0"/>
                  </a:moveTo>
                  <a:lnTo>
                    <a:pt x="18" y="85"/>
                  </a:lnTo>
                  <a:lnTo>
                    <a:pt x="0" y="122"/>
                  </a:lnTo>
                  <a:lnTo>
                    <a:pt x="37" y="158"/>
                  </a:lnTo>
                  <a:lnTo>
                    <a:pt x="73" y="213"/>
                  </a:lnTo>
                  <a:lnTo>
                    <a:pt x="128" y="267"/>
                  </a:lnTo>
                  <a:lnTo>
                    <a:pt x="128" y="304"/>
                  </a:lnTo>
                  <a:lnTo>
                    <a:pt x="146" y="358"/>
                  </a:lnTo>
                  <a:lnTo>
                    <a:pt x="125" y="38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3" name="Freeform 23"/>
            <p:cNvSpPr>
              <a:spLocks/>
            </p:cNvSpPr>
            <p:nvPr/>
          </p:nvSpPr>
          <p:spPr bwMode="auto">
            <a:xfrm>
              <a:off x="1665" y="1929"/>
              <a:ext cx="201" cy="109"/>
            </a:xfrm>
            <a:custGeom>
              <a:avLst/>
              <a:gdLst>
                <a:gd name="T0" fmla="*/ 0 w 385"/>
                <a:gd name="T1" fmla="*/ 1 h 193"/>
                <a:gd name="T2" fmla="*/ 1 w 385"/>
                <a:gd name="T3" fmla="*/ 1 h 193"/>
                <a:gd name="T4" fmla="*/ 1 w 385"/>
                <a:gd name="T5" fmla="*/ 1 h 193"/>
                <a:gd name="T6" fmla="*/ 1 w 385"/>
                <a:gd name="T7" fmla="*/ 1 h 193"/>
                <a:gd name="T8" fmla="*/ 1 w 385"/>
                <a:gd name="T9" fmla="*/ 1 h 193"/>
                <a:gd name="T10" fmla="*/ 1 w 385"/>
                <a:gd name="T11" fmla="*/ 1 h 193"/>
                <a:gd name="T12" fmla="*/ 1 w 385"/>
                <a:gd name="T13" fmla="*/ 1 h 193"/>
                <a:gd name="T14" fmla="*/ 1 w 385"/>
                <a:gd name="T15" fmla="*/ 1 h 193"/>
                <a:gd name="T16" fmla="*/ 1 w 385"/>
                <a:gd name="T17" fmla="*/ 0 h 193"/>
                <a:gd name="T18" fmla="*/ 1 w 385"/>
                <a:gd name="T19" fmla="*/ 1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5"/>
                <a:gd name="T31" fmla="*/ 0 h 193"/>
                <a:gd name="T32" fmla="*/ 385 w 385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5" h="193">
                  <a:moveTo>
                    <a:pt x="0" y="192"/>
                  </a:moveTo>
                  <a:lnTo>
                    <a:pt x="72" y="110"/>
                  </a:lnTo>
                  <a:lnTo>
                    <a:pt x="90" y="56"/>
                  </a:lnTo>
                  <a:lnTo>
                    <a:pt x="145" y="38"/>
                  </a:lnTo>
                  <a:lnTo>
                    <a:pt x="199" y="56"/>
                  </a:lnTo>
                  <a:lnTo>
                    <a:pt x="254" y="56"/>
                  </a:lnTo>
                  <a:lnTo>
                    <a:pt x="290" y="19"/>
                  </a:lnTo>
                  <a:lnTo>
                    <a:pt x="345" y="1"/>
                  </a:lnTo>
                  <a:lnTo>
                    <a:pt x="384" y="0"/>
                  </a:lnTo>
                  <a:lnTo>
                    <a:pt x="363" y="3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4" name="Freeform 24"/>
            <p:cNvSpPr>
              <a:spLocks/>
            </p:cNvSpPr>
            <p:nvPr/>
          </p:nvSpPr>
          <p:spPr bwMode="auto">
            <a:xfrm>
              <a:off x="2519" y="1874"/>
              <a:ext cx="176" cy="137"/>
            </a:xfrm>
            <a:custGeom>
              <a:avLst/>
              <a:gdLst>
                <a:gd name="T0" fmla="*/ 0 w 337"/>
                <a:gd name="T1" fmla="*/ 1 h 241"/>
                <a:gd name="T2" fmla="*/ 1 w 337"/>
                <a:gd name="T3" fmla="*/ 1 h 241"/>
                <a:gd name="T4" fmla="*/ 1 w 337"/>
                <a:gd name="T5" fmla="*/ 1 h 241"/>
                <a:gd name="T6" fmla="*/ 1 w 337"/>
                <a:gd name="T7" fmla="*/ 1 h 241"/>
                <a:gd name="T8" fmla="*/ 1 w 337"/>
                <a:gd name="T9" fmla="*/ 1 h 241"/>
                <a:gd name="T10" fmla="*/ 1 w 337"/>
                <a:gd name="T11" fmla="*/ 1 h 241"/>
                <a:gd name="T12" fmla="*/ 1 w 337"/>
                <a:gd name="T13" fmla="*/ 1 h 241"/>
                <a:gd name="T14" fmla="*/ 1 w 337"/>
                <a:gd name="T15" fmla="*/ 1 h 241"/>
                <a:gd name="T16" fmla="*/ 1 w 337"/>
                <a:gd name="T17" fmla="*/ 0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7"/>
                <a:gd name="T28" fmla="*/ 0 h 241"/>
                <a:gd name="T29" fmla="*/ 337 w 337"/>
                <a:gd name="T30" fmla="*/ 241 h 2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7" h="241">
                  <a:moveTo>
                    <a:pt x="0" y="240"/>
                  </a:moveTo>
                  <a:lnTo>
                    <a:pt x="77" y="170"/>
                  </a:lnTo>
                  <a:lnTo>
                    <a:pt x="131" y="152"/>
                  </a:lnTo>
                  <a:lnTo>
                    <a:pt x="168" y="134"/>
                  </a:lnTo>
                  <a:lnTo>
                    <a:pt x="204" y="97"/>
                  </a:lnTo>
                  <a:lnTo>
                    <a:pt x="241" y="79"/>
                  </a:lnTo>
                  <a:lnTo>
                    <a:pt x="295" y="43"/>
                  </a:lnTo>
                  <a:lnTo>
                    <a:pt x="331" y="6"/>
                  </a:lnTo>
                  <a:lnTo>
                    <a:pt x="336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24595" name="Rectangle 25"/>
            <p:cNvSpPr>
              <a:spLocks noChangeArrowheads="1"/>
            </p:cNvSpPr>
            <p:nvPr/>
          </p:nvSpPr>
          <p:spPr bwMode="auto">
            <a:xfrm>
              <a:off x="1032" y="1809"/>
              <a:ext cx="46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FF00FF"/>
                  </a:solidFill>
                  <a:latin typeface="Angsana New" pitchFamily="18" charset="-34"/>
                </a:rPr>
                <a:t>นครราชสีมา</a:t>
              </a:r>
            </a:p>
          </p:txBody>
        </p:sp>
        <p:sp>
          <p:nvSpPr>
            <p:cNvPr id="24596" name="Rectangle 26"/>
            <p:cNvSpPr>
              <a:spLocks noChangeArrowheads="1"/>
            </p:cNvSpPr>
            <p:nvPr/>
          </p:nvSpPr>
          <p:spPr bwMode="auto">
            <a:xfrm>
              <a:off x="1986" y="1836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บุรีรัมย์</a:t>
              </a:r>
            </a:p>
          </p:txBody>
        </p:sp>
        <p:sp>
          <p:nvSpPr>
            <p:cNvPr id="24597" name="Rectangle 27"/>
            <p:cNvSpPr>
              <a:spLocks noChangeArrowheads="1"/>
            </p:cNvSpPr>
            <p:nvPr/>
          </p:nvSpPr>
          <p:spPr bwMode="auto">
            <a:xfrm>
              <a:off x="304" y="2109"/>
              <a:ext cx="4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ปราจีนบุรี</a:t>
              </a:r>
            </a:p>
          </p:txBody>
        </p:sp>
        <p:sp>
          <p:nvSpPr>
            <p:cNvPr id="24598" name="Rectangle 28"/>
            <p:cNvSpPr>
              <a:spLocks noChangeArrowheads="1"/>
            </p:cNvSpPr>
            <p:nvPr/>
          </p:nvSpPr>
          <p:spPr bwMode="auto">
            <a:xfrm>
              <a:off x="1032" y="3745"/>
              <a:ext cx="573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FF00FF"/>
                  </a:solidFill>
                  <a:latin typeface="Angsana New" pitchFamily="18" charset="-34"/>
                </a:rPr>
                <a:t>จันทบรี</a:t>
              </a:r>
            </a:p>
          </p:txBody>
        </p:sp>
        <p:sp>
          <p:nvSpPr>
            <p:cNvPr id="24599" name="Rectangle 29"/>
            <p:cNvSpPr>
              <a:spLocks noChangeArrowheads="1"/>
            </p:cNvSpPr>
            <p:nvPr/>
          </p:nvSpPr>
          <p:spPr bwMode="auto">
            <a:xfrm>
              <a:off x="1710" y="3200"/>
              <a:ext cx="138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1" dirty="0">
                  <a:solidFill>
                    <a:srgbClr val="669900"/>
                  </a:solidFill>
                  <a:latin typeface="Angsana New" pitchFamily="18" charset="-34"/>
                </a:rPr>
                <a:t>             </a:t>
              </a:r>
            </a:p>
            <a:p>
              <a:pPr defTabSz="762000" eaLnBrk="0" hangingPunct="0"/>
              <a:r>
                <a:rPr lang="en-US" sz="1800" b="1" dirty="0">
                  <a:solidFill>
                    <a:srgbClr val="669900"/>
                  </a:solidFill>
                  <a:latin typeface="Angsana New" pitchFamily="18" charset="-34"/>
                </a:rPr>
                <a:t> </a:t>
              </a:r>
              <a:r>
                <a:rPr lang="en-US" b="1" dirty="0" smtClean="0">
                  <a:solidFill>
                    <a:srgbClr val="FF00FF"/>
                  </a:solidFill>
                  <a:latin typeface="Angsana New" pitchFamily="18" charset="-34"/>
                </a:rPr>
                <a:t>CAMBODIA</a:t>
              </a:r>
              <a:endParaRPr lang="th-TH" b="1" dirty="0">
                <a:solidFill>
                  <a:srgbClr val="FF00FF"/>
                </a:solidFill>
                <a:latin typeface="Angsana New" pitchFamily="18" charset="-34"/>
              </a:endParaRPr>
            </a:p>
          </p:txBody>
        </p:sp>
        <p:sp>
          <p:nvSpPr>
            <p:cNvPr id="24600" name="Rectangle 30"/>
            <p:cNvSpPr>
              <a:spLocks noChangeArrowheads="1"/>
            </p:cNvSpPr>
            <p:nvPr/>
          </p:nvSpPr>
          <p:spPr bwMode="auto">
            <a:xfrm>
              <a:off x="1886" y="2064"/>
              <a:ext cx="4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669900"/>
                  </a:solidFill>
                  <a:latin typeface="Angsana New" pitchFamily="18" charset="-34"/>
                </a:rPr>
                <a:t>ตาพระยา</a:t>
              </a:r>
            </a:p>
          </p:txBody>
        </p:sp>
        <p:sp>
          <p:nvSpPr>
            <p:cNvPr id="24601" name="Rectangle 31"/>
            <p:cNvSpPr>
              <a:spLocks noChangeArrowheads="1"/>
            </p:cNvSpPr>
            <p:nvPr/>
          </p:nvSpPr>
          <p:spPr bwMode="auto">
            <a:xfrm>
              <a:off x="856" y="2201"/>
              <a:ext cx="37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600" b="1">
                  <a:solidFill>
                    <a:srgbClr val="669900"/>
                  </a:solidFill>
                  <a:latin typeface="Angsana New" pitchFamily="18" charset="-34"/>
                </a:rPr>
                <a:t>MUENG</a:t>
              </a:r>
              <a:endParaRPr lang="th-TH" sz="1600" b="1">
                <a:solidFill>
                  <a:srgbClr val="669900"/>
                </a:solidFill>
                <a:latin typeface="Angsana New" pitchFamily="18" charset="-34"/>
              </a:endParaRPr>
            </a:p>
          </p:txBody>
        </p:sp>
        <p:sp>
          <p:nvSpPr>
            <p:cNvPr id="24602" name="Rectangle 32"/>
            <p:cNvSpPr>
              <a:spLocks noChangeArrowheads="1"/>
            </p:cNvSpPr>
            <p:nvPr/>
          </p:nvSpPr>
          <p:spPr bwMode="auto">
            <a:xfrm rot="-1500000">
              <a:off x="1232" y="2429"/>
              <a:ext cx="4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 dirty="0">
                  <a:solidFill>
                    <a:srgbClr val="669900"/>
                  </a:solidFill>
                  <a:latin typeface="Angsana New" pitchFamily="18" charset="-34"/>
                </a:rPr>
                <a:t>วัฒนานคร</a:t>
              </a:r>
            </a:p>
          </p:txBody>
        </p:sp>
        <p:sp>
          <p:nvSpPr>
            <p:cNvPr id="24603" name="Rectangle 33"/>
            <p:cNvSpPr>
              <a:spLocks noChangeArrowheads="1"/>
            </p:cNvSpPr>
            <p:nvPr/>
          </p:nvSpPr>
          <p:spPr bwMode="auto">
            <a:xfrm>
              <a:off x="1564" y="2934"/>
              <a:ext cx="5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669900"/>
                  </a:solidFill>
                  <a:latin typeface="Angsana New" pitchFamily="18" charset="-34"/>
                </a:rPr>
                <a:t>อรัญประเทศ</a:t>
              </a:r>
            </a:p>
          </p:txBody>
        </p:sp>
        <p:sp>
          <p:nvSpPr>
            <p:cNvPr id="24604" name="Rectangle 34"/>
            <p:cNvSpPr>
              <a:spLocks noChangeArrowheads="1"/>
            </p:cNvSpPr>
            <p:nvPr/>
          </p:nvSpPr>
          <p:spPr bwMode="auto">
            <a:xfrm>
              <a:off x="505" y="3428"/>
              <a:ext cx="4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669900"/>
                  </a:solidFill>
                  <a:latin typeface="Angsana New" pitchFamily="18" charset="-34"/>
                </a:rPr>
                <a:t>วังสมบูรณ์</a:t>
              </a:r>
            </a:p>
          </p:txBody>
        </p:sp>
        <p:sp>
          <p:nvSpPr>
            <p:cNvPr id="24605" name="Rectangle 35"/>
            <p:cNvSpPr>
              <a:spLocks noChangeArrowheads="1"/>
            </p:cNvSpPr>
            <p:nvPr/>
          </p:nvSpPr>
          <p:spPr bwMode="auto">
            <a:xfrm>
              <a:off x="1911" y="2501"/>
              <a:ext cx="31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669900"/>
                  </a:solidFill>
                  <a:latin typeface="Angsana New" pitchFamily="18" charset="-34"/>
                </a:rPr>
                <a:t>โคกสูง</a:t>
              </a:r>
            </a:p>
          </p:txBody>
        </p:sp>
        <p:sp>
          <p:nvSpPr>
            <p:cNvPr id="24606" name="Rectangle 36"/>
            <p:cNvSpPr>
              <a:spLocks noChangeArrowheads="1"/>
            </p:cNvSpPr>
            <p:nvPr/>
          </p:nvSpPr>
          <p:spPr bwMode="auto">
            <a:xfrm>
              <a:off x="1333" y="3400"/>
              <a:ext cx="38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669900"/>
                  </a:solidFill>
                  <a:latin typeface="Angsana New" pitchFamily="18" charset="-34"/>
                </a:rPr>
                <a:t>คลองหาด</a:t>
              </a:r>
            </a:p>
          </p:txBody>
        </p:sp>
        <p:sp>
          <p:nvSpPr>
            <p:cNvPr id="24607" name="Rectangle 37"/>
            <p:cNvSpPr>
              <a:spLocks noChangeArrowheads="1"/>
            </p:cNvSpPr>
            <p:nvPr/>
          </p:nvSpPr>
          <p:spPr bwMode="auto">
            <a:xfrm>
              <a:off x="756" y="3128"/>
              <a:ext cx="36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600" b="1">
                  <a:solidFill>
                    <a:srgbClr val="669900"/>
                  </a:solidFill>
                  <a:latin typeface="Angsana New" pitchFamily="18" charset="-34"/>
                </a:rPr>
                <a:t>วังน้ำเย็น</a:t>
              </a:r>
            </a:p>
          </p:txBody>
        </p:sp>
        <p:sp>
          <p:nvSpPr>
            <p:cNvPr id="24608" name="Rectangle 38"/>
            <p:cNvSpPr>
              <a:spLocks noChangeArrowheads="1"/>
            </p:cNvSpPr>
            <p:nvPr/>
          </p:nvSpPr>
          <p:spPr bwMode="auto">
            <a:xfrm>
              <a:off x="354" y="2829"/>
              <a:ext cx="454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th-TH" sz="1800" b="1">
                  <a:solidFill>
                    <a:srgbClr val="669900"/>
                  </a:solidFill>
                  <a:latin typeface="Angsana New" pitchFamily="18" charset="-34"/>
                </a:rPr>
                <a:t>เขาฉกรรณ์</a:t>
              </a:r>
            </a:p>
          </p:txBody>
        </p:sp>
      </p:grpSp>
      <p:pic>
        <p:nvPicPr>
          <p:cNvPr id="33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6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57250"/>
            <a:ext cx="8280400" cy="431800"/>
          </a:xfrm>
        </p:spPr>
        <p:txBody>
          <a:bodyPr/>
          <a:lstStyle/>
          <a:p>
            <a:pPr eaLnBrk="1" hangingPunct="1"/>
            <a:r>
              <a:rPr lang="th-TH" altLang="zh-CN" sz="2500" dirty="0" smtClean="0">
                <a:latin typeface="FreesiaUPC" pitchFamily="34" charset="-34"/>
                <a:cs typeface="FreesiaUPC" pitchFamily="34" charset="-34"/>
              </a:rPr>
              <a:t>ข้อมูลประชากรเครือข่ายบริการสุขภาพอรัญประเทศ โคกสูง จำแนกตามเพศและอายุ </a:t>
            </a:r>
            <a:r>
              <a:rPr lang="en-US" altLang="zh-CN" sz="2500" dirty="0" smtClean="0">
                <a:latin typeface="FreesiaUPC" pitchFamily="34" charset="-34"/>
                <a:ea typeface="SimSun" pitchFamily="2" charset="-122"/>
                <a:cs typeface="FreesiaUPC" pitchFamily="34" charset="-34"/>
              </a:rPr>
              <a:t/>
            </a:r>
            <a:br>
              <a:rPr lang="en-US" altLang="zh-CN" sz="2500" dirty="0" smtClean="0">
                <a:latin typeface="FreesiaUPC" pitchFamily="34" charset="-34"/>
                <a:ea typeface="SimSun" pitchFamily="2" charset="-122"/>
                <a:cs typeface="FreesiaUPC" pitchFamily="34" charset="-34"/>
              </a:rPr>
            </a:br>
            <a:r>
              <a:rPr lang="th-TH" altLang="zh-CN" sz="2500" dirty="0" smtClean="0">
                <a:latin typeface="FreesiaUPC" pitchFamily="34" charset="-34"/>
                <a:cs typeface="FreesiaUPC" pitchFamily="34" charset="-34"/>
              </a:rPr>
              <a:t>จำนวนประชากรปี  </a:t>
            </a:r>
            <a:r>
              <a:rPr lang="en-US" altLang="zh-CN" sz="2500" dirty="0" smtClean="0">
                <a:latin typeface="FreesiaUPC" pitchFamily="34" charset="-34"/>
                <a:ea typeface="SimSun" pitchFamily="2" charset="-122"/>
              </a:rPr>
              <a:t>2560  </a:t>
            </a:r>
            <a:r>
              <a:rPr lang="th-TH" altLang="zh-CN" sz="2500" dirty="0" smtClean="0">
                <a:latin typeface="FreesiaUPC" pitchFamily="34" charset="-34"/>
                <a:cs typeface="FreesiaUPC" pitchFamily="34" charset="-34"/>
              </a:rPr>
              <a:t>จำแนกรายอำเภอ  </a:t>
            </a:r>
            <a:r>
              <a:rPr lang="en-US" altLang="zh-CN" sz="2500" dirty="0" smtClean="0">
                <a:latin typeface="FreesiaUPC" pitchFamily="34" charset="-34"/>
                <a:ea typeface="SimSun" pitchFamily="2" charset="-122"/>
              </a:rPr>
              <a:t>(</a:t>
            </a:r>
            <a:r>
              <a:rPr lang="th-TH" altLang="zh-CN" sz="2500" dirty="0" smtClean="0">
                <a:latin typeface="FreesiaUPC" pitchFamily="34" charset="-34"/>
                <a:cs typeface="FreesiaUPC" pitchFamily="34" charset="-34"/>
              </a:rPr>
              <a:t>ณ วันที่ </a:t>
            </a:r>
            <a:r>
              <a:rPr lang="en-US" altLang="zh-CN" sz="2500" dirty="0" smtClean="0">
                <a:latin typeface="FreesiaUPC" pitchFamily="34" charset="-34"/>
                <a:ea typeface="SimSun" pitchFamily="2" charset="-122"/>
              </a:rPr>
              <a:t>1 </a:t>
            </a:r>
            <a:r>
              <a:rPr lang="th-TH" altLang="zh-CN" sz="2500" dirty="0" smtClean="0">
                <a:latin typeface="FreesiaUPC" pitchFamily="34" charset="-34"/>
                <a:cs typeface="FreesiaUPC" pitchFamily="34" charset="-34"/>
              </a:rPr>
              <a:t>กรกฎาคม  </a:t>
            </a:r>
            <a:r>
              <a:rPr lang="en-US" altLang="zh-CN" sz="2500" dirty="0" smtClean="0">
                <a:latin typeface="FreesiaUPC" pitchFamily="34" charset="-34"/>
                <a:ea typeface="SimSun" pitchFamily="2" charset="-122"/>
              </a:rPr>
              <a:t>2560)</a:t>
            </a:r>
            <a:r>
              <a:rPr lang="en-US" altLang="zh-CN" sz="2800" dirty="0" smtClean="0">
                <a:latin typeface="Angsana New" pitchFamily="18" charset="-34"/>
                <a:ea typeface="SimSun" pitchFamily="2" charset="-122"/>
              </a:rPr>
              <a:t/>
            </a:r>
            <a:br>
              <a:rPr lang="en-US" altLang="zh-CN" sz="2800" dirty="0" smtClean="0">
                <a:latin typeface="Angsana New" pitchFamily="18" charset="-34"/>
                <a:ea typeface="SimSun" pitchFamily="2" charset="-122"/>
              </a:rPr>
            </a:br>
            <a:endParaRPr lang="th-TH" sz="2800" dirty="0" smtClean="0">
              <a:latin typeface="Angsana New" pitchFamily="18" charset="-34"/>
            </a:endParaRPr>
          </a:p>
        </p:txBody>
      </p:sp>
      <p:graphicFrame>
        <p:nvGraphicFramePr>
          <p:cNvPr id="227418" name="Group 90"/>
          <p:cNvGraphicFramePr>
            <a:graphicFrameLocks noGrp="1"/>
          </p:cNvGraphicFramePr>
          <p:nvPr/>
        </p:nvGraphicFramePr>
        <p:xfrm>
          <a:off x="468313" y="1844675"/>
          <a:ext cx="8424862" cy="3561716"/>
        </p:xfrm>
        <a:graphic>
          <a:graphicData uri="http://schemas.openxmlformats.org/drawingml/2006/table">
            <a:tbl>
              <a:tblPr/>
              <a:tblGrid>
                <a:gridCol w="2241550"/>
                <a:gridCol w="2060575"/>
                <a:gridCol w="2062162"/>
                <a:gridCol w="2060575"/>
              </a:tblGrid>
              <a:tr h="1277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อำเภอ</a:t>
                      </a:r>
                      <a:endParaRPr kumimoji="0" lang="th-TH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ชาย</a:t>
                      </a:r>
                      <a:endParaRPr kumimoji="0" lang="th-TH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หญิง</a:t>
                      </a:r>
                      <a:endParaRPr kumimoji="0" lang="th-TH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ประชากรทั้งหมด</a:t>
                      </a:r>
                      <a:endParaRPr kumimoji="0" lang="th-TH" sz="6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อ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.</a:t>
                      </a: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อรัญฯ</a:t>
                      </a:r>
                      <a:endParaRPr kumimoji="0" lang="th-TH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32,797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33,679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66,476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ต.อรัญฯ</a:t>
                      </a:r>
                      <a:endParaRPr kumimoji="0" lang="th-TH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14,080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12,481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26,561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cs typeface="FreesiaUPC" pitchFamily="34" charset="-34"/>
                        </a:rPr>
                        <a:t>รวม</a:t>
                      </a:r>
                      <a:endParaRPr kumimoji="0" lang="th-TH" sz="6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46,877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46,160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eesiaUPC" pitchFamily="34" charset="-34"/>
                          <a:ea typeface="SimSun" pitchFamily="2" charset="-122"/>
                          <a:cs typeface="FreesiaUPC" pitchFamily="34" charset="-34"/>
                        </a:rPr>
                        <a:t>93,037</a:t>
                      </a:r>
                      <a:endParaRPr kumimoji="0" lang="en-US" altLang="zh-CN" sz="6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eesiaUPC" pitchFamily="34" charset="-34"/>
                        <a:ea typeface="SimSun" pitchFamily="2" charset="-122"/>
                        <a:cs typeface="FreesiaUPC" pitchFamily="34" charset="-34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48464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7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620713"/>
            <a:ext cx="7416800" cy="431800"/>
          </a:xfrm>
        </p:spPr>
        <p:txBody>
          <a:bodyPr/>
          <a:lstStyle/>
          <a:p>
            <a:pPr eaLnBrk="1" hangingPunct="1"/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      </a:t>
            </a:r>
            <a:r>
              <a:rPr lang="th-TH" altLang="zh-CN" sz="6000" dirty="0" err="1" smtClean="0">
                <a:latin typeface="FreesiaUPC" pitchFamily="34" charset="-34"/>
                <a:cs typeface="FreesiaUPC" pitchFamily="34" charset="-34"/>
              </a:rPr>
              <a:t>พิ</a:t>
            </a:r>
            <a:r>
              <a:rPr lang="th-TH" altLang="zh-CN" sz="6600" dirty="0" smtClean="0">
                <a:latin typeface="FreesiaUPC" pitchFamily="34" charset="-34"/>
                <a:cs typeface="FreesiaUPC" pitchFamily="34" charset="-34"/>
              </a:rPr>
              <a:t>ระ</a:t>
            </a:r>
            <a:r>
              <a:rPr lang="th-TH" altLang="zh-CN" sz="6000" dirty="0" smtClean="0">
                <a:latin typeface="FreesiaUPC" pitchFamily="34" charset="-34"/>
                <a:cs typeface="FreesiaUPC" pitchFamily="34" charset="-34"/>
              </a:rPr>
              <a:t>มิดประชากร  ปี </a:t>
            </a:r>
            <a:r>
              <a:rPr lang="en-US" altLang="zh-CN" sz="6000" dirty="0" smtClean="0">
                <a:latin typeface="FreesiaUPC" pitchFamily="34" charset="-34"/>
                <a:ea typeface="SimSun" pitchFamily="2" charset="-122"/>
                <a:cs typeface="FreesiaUPC" pitchFamily="34" charset="-34"/>
              </a:rPr>
              <a:t>2560</a:t>
            </a:r>
            <a:endParaRPr lang="th-TH" sz="6000" dirty="0" smtClean="0">
              <a:latin typeface="FreesiaUPC" pitchFamily="34" charset="-34"/>
              <a:cs typeface="FreesiaUPC" pitchFamily="34" charset="-34"/>
            </a:endParaRPr>
          </a:p>
        </p:txBody>
      </p:sp>
      <p:graphicFrame>
        <p:nvGraphicFramePr>
          <p:cNvPr id="4" name="แผนภูมิ 3"/>
          <p:cNvGraphicFramePr>
            <a:graphicFrameLocks noGrp="1"/>
          </p:cNvGraphicFramePr>
          <p:nvPr/>
        </p:nvGraphicFramePr>
        <p:xfrm>
          <a:off x="428596" y="1714488"/>
          <a:ext cx="8143932" cy="4524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รูปภาพ 264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627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8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416800" cy="431800"/>
          </a:xfrm>
        </p:spPr>
        <p:txBody>
          <a:bodyPr/>
          <a:lstStyle/>
          <a:p>
            <a:pPr eaLnBrk="1" hangingPunct="1"/>
            <a:r>
              <a:rPr lang="th-TH" sz="6000" dirty="0" smtClean="0">
                <a:latin typeface="FreesiaUPC" pitchFamily="34" charset="-34"/>
                <a:cs typeface="FreesiaUPC" pitchFamily="34" charset="-34"/>
              </a:rPr>
              <a:t>      ประวัติ รพ.อรัญประเทศ</a:t>
            </a:r>
          </a:p>
        </p:txBody>
      </p:sp>
      <p:pic>
        <p:nvPicPr>
          <p:cNvPr id="5" name="รูปภาพ 26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07504" y="72008"/>
            <a:ext cx="1512168" cy="1484784"/>
          </a:xfrm>
          <a:prstGeom prst="rect">
            <a:avLst/>
          </a:prstGeom>
        </p:spPr>
      </p:pic>
      <p:pic>
        <p:nvPicPr>
          <p:cNvPr id="2050" name="Picture 2" descr="C:\Users\ยุทธศาสตร์_2\Desktop\S__30883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628800"/>
            <a:ext cx="4968552" cy="295232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90872" y="4725962"/>
            <a:ext cx="8229600" cy="3167534"/>
          </a:xfrm>
        </p:spPr>
        <p:txBody>
          <a:bodyPr/>
          <a:lstStyle/>
          <a:p>
            <a:pPr>
              <a:buNone/>
            </a:pP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  * </a:t>
            </a:r>
            <a:r>
              <a:rPr lang="th-TH" sz="2800" b="1" dirty="0" smtClean="0">
                <a:latin typeface="FreesiaUPC" pitchFamily="34" charset="-34"/>
                <a:cs typeface="FreesiaUPC" pitchFamily="34" charset="-34"/>
              </a:rPr>
              <a:t>เริ่มก่อตั้งแต่ปี พ.ศ.2479 โดยนางแย้ม </a:t>
            </a:r>
            <a:r>
              <a:rPr lang="th-TH" sz="2800" b="1" dirty="0" err="1" smtClean="0">
                <a:latin typeface="FreesiaUPC" pitchFamily="34" charset="-34"/>
                <a:cs typeface="FreesiaUPC" pitchFamily="34" charset="-34"/>
              </a:rPr>
              <a:t>ลักษณลม้าย</a:t>
            </a:r>
            <a:r>
              <a:rPr lang="th-TH" sz="2800" b="1" dirty="0" smtClean="0">
                <a:latin typeface="FreesiaUPC" pitchFamily="34" charset="-34"/>
                <a:cs typeface="FreesiaUPC" pitchFamily="34" charset="-34"/>
              </a:rPr>
              <a:t> ได้บริจาคเงินและที่ดิน จำนวน 10 ไร่ 2 งาน 9 ตารางวา โดยก่อสร้างเป็นสุขศาลา 	        * ต่อมาปี 2519 ได้ปรับปรุงเปลี่ยนแปลง เป็นสถานีอนามัย ชั้น 1         และศูนย์การแพทย์อนามัย จนเป็นโรงพยาบาลอรัญประเทศในปัจจุบัน </a:t>
            </a:r>
            <a:endParaRPr lang="en-US" b="1" dirty="0" smtClean="0">
              <a:latin typeface="FreesiaUPC" pitchFamily="34" charset="-34"/>
              <a:cs typeface="FreesiaUPC" pitchFamily="34" charset="-34"/>
            </a:endParaRPr>
          </a:p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8665627" y="638132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9</a:t>
            </a:r>
            <a:endParaRPr lang="th-TH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221088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chemeClr val="tx2"/>
                </a:solidFill>
                <a:latin typeface="FreesiaUPC" pitchFamily="34" charset="-34"/>
                <a:cs typeface="FreesiaUPC" pitchFamily="34" charset="-34"/>
              </a:rPr>
              <a:t>15 เมษายน 2537</a:t>
            </a:r>
            <a:endParaRPr lang="th-TH" sz="2400" b="1" dirty="0">
              <a:solidFill>
                <a:schemeClr val="tx2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8tgp_biz_monitor_v2">
  <a:themeElements>
    <a:clrScheme name="078tgp_biz_monitor_v2 3">
      <a:dk1>
        <a:srgbClr val="3B71B9"/>
      </a:dk1>
      <a:lt1>
        <a:srgbClr val="FFFFFF"/>
      </a:lt1>
      <a:dk2>
        <a:srgbClr val="000000"/>
      </a:dk2>
      <a:lt2>
        <a:srgbClr val="DDDDDD"/>
      </a:lt2>
      <a:accent1>
        <a:srgbClr val="57A8E5"/>
      </a:accent1>
      <a:accent2>
        <a:srgbClr val="669900"/>
      </a:accent2>
      <a:accent3>
        <a:srgbClr val="FFFFFF"/>
      </a:accent3>
      <a:accent4>
        <a:srgbClr val="315F9E"/>
      </a:accent4>
      <a:accent5>
        <a:srgbClr val="B4D1F0"/>
      </a:accent5>
      <a:accent6>
        <a:srgbClr val="5C8A00"/>
      </a:accent6>
      <a:hlink>
        <a:srgbClr val="846AB8"/>
      </a:hlink>
      <a:folHlink>
        <a:srgbClr val="969696"/>
      </a:folHlink>
    </a:clrScheme>
    <a:fontScheme name="078tgp_biz_monitor_v2">
      <a:majorFont>
        <a:latin typeface="Verdana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78tgp_biz_monitor_v2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CA"/>
        </a:accent5>
        <a:accent6>
          <a:srgbClr val="E78A2D"/>
        </a:accent6>
        <a:hlink>
          <a:srgbClr val="3366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2">
        <a:dk1>
          <a:srgbClr val="5B35A7"/>
        </a:dk1>
        <a:lt1>
          <a:srgbClr val="FFFFFF"/>
        </a:lt1>
        <a:dk2>
          <a:srgbClr val="000000"/>
        </a:dk2>
        <a:lt2>
          <a:srgbClr val="B2B2B2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4C2C8E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3">
        <a:dk1>
          <a:srgbClr val="3B71B9"/>
        </a:dk1>
        <a:lt1>
          <a:srgbClr val="FFFFFF"/>
        </a:lt1>
        <a:dk2>
          <a:srgbClr val="000000"/>
        </a:dk2>
        <a:lt2>
          <a:srgbClr val="DDDDDD"/>
        </a:lt2>
        <a:accent1>
          <a:srgbClr val="57A8E5"/>
        </a:accent1>
        <a:accent2>
          <a:srgbClr val="669900"/>
        </a:accent2>
        <a:accent3>
          <a:srgbClr val="FFFFFF"/>
        </a:accent3>
        <a:accent4>
          <a:srgbClr val="315F9E"/>
        </a:accent4>
        <a:accent5>
          <a:srgbClr val="B4D1F0"/>
        </a:accent5>
        <a:accent6>
          <a:srgbClr val="5C8A00"/>
        </a:accent6>
        <a:hlink>
          <a:srgbClr val="846AB8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078tgp_biz_monitor_v2">
  <a:themeElements>
    <a:clrScheme name="078tgp_biz_monitor_v2 3">
      <a:dk1>
        <a:srgbClr val="3B71B9"/>
      </a:dk1>
      <a:lt1>
        <a:srgbClr val="FFFFFF"/>
      </a:lt1>
      <a:dk2>
        <a:srgbClr val="000000"/>
      </a:dk2>
      <a:lt2>
        <a:srgbClr val="DDDDDD"/>
      </a:lt2>
      <a:accent1>
        <a:srgbClr val="57A8E5"/>
      </a:accent1>
      <a:accent2>
        <a:srgbClr val="669900"/>
      </a:accent2>
      <a:accent3>
        <a:srgbClr val="FFFFFF"/>
      </a:accent3>
      <a:accent4>
        <a:srgbClr val="315F9E"/>
      </a:accent4>
      <a:accent5>
        <a:srgbClr val="B4D1F0"/>
      </a:accent5>
      <a:accent6>
        <a:srgbClr val="5C8A00"/>
      </a:accent6>
      <a:hlink>
        <a:srgbClr val="846AB8"/>
      </a:hlink>
      <a:folHlink>
        <a:srgbClr val="969696"/>
      </a:folHlink>
    </a:clrScheme>
    <a:fontScheme name="078tgp_biz_monitor_v2">
      <a:majorFont>
        <a:latin typeface="Verdana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78tgp_biz_monitor_v2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CA"/>
        </a:accent5>
        <a:accent6>
          <a:srgbClr val="E78A2D"/>
        </a:accent6>
        <a:hlink>
          <a:srgbClr val="3366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2">
        <a:dk1>
          <a:srgbClr val="5B35A7"/>
        </a:dk1>
        <a:lt1>
          <a:srgbClr val="FFFFFF"/>
        </a:lt1>
        <a:dk2>
          <a:srgbClr val="000000"/>
        </a:dk2>
        <a:lt2>
          <a:srgbClr val="B2B2B2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4C2C8E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3">
        <a:dk1>
          <a:srgbClr val="3B71B9"/>
        </a:dk1>
        <a:lt1>
          <a:srgbClr val="FFFFFF"/>
        </a:lt1>
        <a:dk2>
          <a:srgbClr val="000000"/>
        </a:dk2>
        <a:lt2>
          <a:srgbClr val="DDDDDD"/>
        </a:lt2>
        <a:accent1>
          <a:srgbClr val="57A8E5"/>
        </a:accent1>
        <a:accent2>
          <a:srgbClr val="669900"/>
        </a:accent2>
        <a:accent3>
          <a:srgbClr val="FFFFFF"/>
        </a:accent3>
        <a:accent4>
          <a:srgbClr val="315F9E"/>
        </a:accent4>
        <a:accent5>
          <a:srgbClr val="B4D1F0"/>
        </a:accent5>
        <a:accent6>
          <a:srgbClr val="5C8A00"/>
        </a:accent6>
        <a:hlink>
          <a:srgbClr val="846AB8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078tgp_biz_monitor_v2">
  <a:themeElements>
    <a:clrScheme name="078tgp_biz_monitor_v2 3">
      <a:dk1>
        <a:srgbClr val="3B71B9"/>
      </a:dk1>
      <a:lt1>
        <a:srgbClr val="FFFFFF"/>
      </a:lt1>
      <a:dk2>
        <a:srgbClr val="000000"/>
      </a:dk2>
      <a:lt2>
        <a:srgbClr val="DDDDDD"/>
      </a:lt2>
      <a:accent1>
        <a:srgbClr val="57A8E5"/>
      </a:accent1>
      <a:accent2>
        <a:srgbClr val="669900"/>
      </a:accent2>
      <a:accent3>
        <a:srgbClr val="FFFFFF"/>
      </a:accent3>
      <a:accent4>
        <a:srgbClr val="315F9E"/>
      </a:accent4>
      <a:accent5>
        <a:srgbClr val="B4D1F0"/>
      </a:accent5>
      <a:accent6>
        <a:srgbClr val="5C8A00"/>
      </a:accent6>
      <a:hlink>
        <a:srgbClr val="846AB8"/>
      </a:hlink>
      <a:folHlink>
        <a:srgbClr val="969696"/>
      </a:folHlink>
    </a:clrScheme>
    <a:fontScheme name="078tgp_biz_monitor_v2">
      <a:majorFont>
        <a:latin typeface="Verdana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78tgp_biz_monitor_v2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CA"/>
        </a:accent5>
        <a:accent6>
          <a:srgbClr val="E78A2D"/>
        </a:accent6>
        <a:hlink>
          <a:srgbClr val="3366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2">
        <a:dk1>
          <a:srgbClr val="5B35A7"/>
        </a:dk1>
        <a:lt1>
          <a:srgbClr val="FFFFFF"/>
        </a:lt1>
        <a:dk2>
          <a:srgbClr val="000000"/>
        </a:dk2>
        <a:lt2>
          <a:srgbClr val="B2B2B2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4C2C8E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3">
        <a:dk1>
          <a:srgbClr val="3B71B9"/>
        </a:dk1>
        <a:lt1>
          <a:srgbClr val="FFFFFF"/>
        </a:lt1>
        <a:dk2>
          <a:srgbClr val="000000"/>
        </a:dk2>
        <a:lt2>
          <a:srgbClr val="DDDDDD"/>
        </a:lt2>
        <a:accent1>
          <a:srgbClr val="57A8E5"/>
        </a:accent1>
        <a:accent2>
          <a:srgbClr val="669900"/>
        </a:accent2>
        <a:accent3>
          <a:srgbClr val="FFFFFF"/>
        </a:accent3>
        <a:accent4>
          <a:srgbClr val="315F9E"/>
        </a:accent4>
        <a:accent5>
          <a:srgbClr val="B4D1F0"/>
        </a:accent5>
        <a:accent6>
          <a:srgbClr val="5C8A00"/>
        </a:accent6>
        <a:hlink>
          <a:srgbClr val="846AB8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การออกแบบเริ่มต้น">
  <a:themeElements>
    <a:clrScheme name="1_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078tgp_biz_monitor_v2">
  <a:themeElements>
    <a:clrScheme name="078tgp_biz_monitor_v2 3">
      <a:dk1>
        <a:srgbClr val="3B71B9"/>
      </a:dk1>
      <a:lt1>
        <a:srgbClr val="FFFFFF"/>
      </a:lt1>
      <a:dk2>
        <a:srgbClr val="000000"/>
      </a:dk2>
      <a:lt2>
        <a:srgbClr val="DDDDDD"/>
      </a:lt2>
      <a:accent1>
        <a:srgbClr val="57A8E5"/>
      </a:accent1>
      <a:accent2>
        <a:srgbClr val="669900"/>
      </a:accent2>
      <a:accent3>
        <a:srgbClr val="FFFFFF"/>
      </a:accent3>
      <a:accent4>
        <a:srgbClr val="315F9E"/>
      </a:accent4>
      <a:accent5>
        <a:srgbClr val="B4D1F0"/>
      </a:accent5>
      <a:accent6>
        <a:srgbClr val="5C8A00"/>
      </a:accent6>
      <a:hlink>
        <a:srgbClr val="846AB8"/>
      </a:hlink>
      <a:folHlink>
        <a:srgbClr val="969696"/>
      </a:folHlink>
    </a:clrScheme>
    <a:fontScheme name="078tgp_biz_monitor_v2">
      <a:majorFont>
        <a:latin typeface="Verdana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78tgp_biz_monitor_v2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CA"/>
        </a:accent5>
        <a:accent6>
          <a:srgbClr val="E78A2D"/>
        </a:accent6>
        <a:hlink>
          <a:srgbClr val="3366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2">
        <a:dk1>
          <a:srgbClr val="5B35A7"/>
        </a:dk1>
        <a:lt1>
          <a:srgbClr val="FFFFFF"/>
        </a:lt1>
        <a:dk2>
          <a:srgbClr val="000000"/>
        </a:dk2>
        <a:lt2>
          <a:srgbClr val="B2B2B2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4C2C8E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78tgp_biz_monitor_v2 3">
        <a:dk1>
          <a:srgbClr val="3B71B9"/>
        </a:dk1>
        <a:lt1>
          <a:srgbClr val="FFFFFF"/>
        </a:lt1>
        <a:dk2>
          <a:srgbClr val="000000"/>
        </a:dk2>
        <a:lt2>
          <a:srgbClr val="DDDDDD"/>
        </a:lt2>
        <a:accent1>
          <a:srgbClr val="57A8E5"/>
        </a:accent1>
        <a:accent2>
          <a:srgbClr val="669900"/>
        </a:accent2>
        <a:accent3>
          <a:srgbClr val="FFFFFF"/>
        </a:accent3>
        <a:accent4>
          <a:srgbClr val="315F9E"/>
        </a:accent4>
        <a:accent5>
          <a:srgbClr val="B4D1F0"/>
        </a:accent5>
        <a:accent6>
          <a:srgbClr val="5C8A00"/>
        </a:accent6>
        <a:hlink>
          <a:srgbClr val="846AB8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00"/>
        </a:solidFill>
        <a:ln w="9525">
          <a:noFill/>
          <a:miter lim="800000"/>
          <a:headEnd/>
          <a:tailEnd/>
        </a:ln>
      </a:spPr>
      <a:bodyPr/>
      <a:lstStyle>
        <a:defPPr algn="ctr">
          <a:buFont typeface="Arial" pitchFamily="34" charset="0"/>
          <a:buChar char="•"/>
          <a:defRPr sz="1200" dirty="0">
            <a:solidFill>
              <a:schemeClr val="tx1"/>
            </a:solidFill>
            <a:latin typeface="TH Niramit AS" pitchFamily="2" charset="-34"/>
            <a:cs typeface="TH Niramit AS" pitchFamily="2" charset="-34"/>
          </a:defRPr>
        </a:defPPr>
      </a:lstStyle>
    </a:spDef>
  </a:objectDefaults>
  <a:extraClrSchemeLst/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078tgp_biz_monitor_v2 3">
    <a:dk1>
      <a:srgbClr val="3B71B9"/>
    </a:dk1>
    <a:lt1>
      <a:srgbClr val="FFFFFF"/>
    </a:lt1>
    <a:dk2>
      <a:srgbClr val="000000"/>
    </a:dk2>
    <a:lt2>
      <a:srgbClr val="DDDDDD"/>
    </a:lt2>
    <a:accent1>
      <a:srgbClr val="57A8E5"/>
    </a:accent1>
    <a:accent2>
      <a:srgbClr val="669900"/>
    </a:accent2>
    <a:accent3>
      <a:srgbClr val="FFFFFF"/>
    </a:accent3>
    <a:accent4>
      <a:srgbClr val="315F9E"/>
    </a:accent4>
    <a:accent5>
      <a:srgbClr val="B4D1F0"/>
    </a:accent5>
    <a:accent6>
      <a:srgbClr val="5C8A00"/>
    </a:accent6>
    <a:hlink>
      <a:srgbClr val="846AB8"/>
    </a:hlink>
    <a:folHlink>
      <a:srgbClr val="969696"/>
    </a:folHlink>
  </a:clrScheme>
  <a:fontScheme name="078tgp_biz_monitor_v2">
    <a:majorFont>
      <a:latin typeface="Verdana"/>
      <a:ea typeface=""/>
      <a:cs typeface="Angsana New"/>
    </a:majorFont>
    <a:minorFont>
      <a:latin typeface="Verdana"/>
      <a:ea typeface=""/>
      <a:cs typeface="Angsana New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3010</TotalTime>
  <Words>1170</Words>
  <Application>Microsoft Office PowerPoint</Application>
  <PresentationFormat>นำเสนอทางหน้าจอ (4:3)</PresentationFormat>
  <Paragraphs>307</Paragraphs>
  <Slides>29</Slides>
  <Notes>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6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5" baseType="lpstr">
      <vt:lpstr>078tgp_biz_monitor_v2</vt:lpstr>
      <vt:lpstr>1_078tgp_biz_monitor_v2</vt:lpstr>
      <vt:lpstr>2_078tgp_biz_monitor_v2</vt:lpstr>
      <vt:lpstr>3_การออกแบบเริ่มต้น</vt:lpstr>
      <vt:lpstr>3_078tgp_biz_monitor_v2</vt:lpstr>
      <vt:lpstr>ชุดรูปแบบของ Office</vt:lpstr>
      <vt:lpstr>      โรงพยาบาลอรัญประเทศ</vt:lpstr>
      <vt:lpstr>      โรงพยาบาลอรัญประเทศ</vt:lpstr>
      <vt:lpstr>      คำขวัญอำเภออรัญประเทศ</vt:lpstr>
      <vt:lpstr>      อำเภออรัญประเทศ</vt:lpstr>
      <vt:lpstr>ภาพนิ่ง 5</vt:lpstr>
      <vt:lpstr>     ที่ตั้งและอาณาเขต</vt:lpstr>
      <vt:lpstr>ข้อมูลประชากรเครือข่ายบริการสุขภาพอรัญประเทศ โคกสูง จำแนกตามเพศและอายุ  จำนวนประชากรปี  2560  จำแนกรายอำเภอ  (ณ วันที่ 1 กรกฎาคม  2560) </vt:lpstr>
      <vt:lpstr>      พิระมิดประชากร  ปี 2560</vt:lpstr>
      <vt:lpstr>      ประวัติ รพ.อรัญประเทศ</vt:lpstr>
      <vt:lpstr>      รพ.อรัญประเทศ</vt:lpstr>
      <vt:lpstr>      รพ.อรัญประเทศ</vt:lpstr>
      <vt:lpstr>      รพ.อรัญประเทศ</vt:lpstr>
      <vt:lpstr>      โรงพยาบาลอรัญประเทศ</vt:lpstr>
      <vt:lpstr>    วิสัยทัศน์ (VISION)</vt:lpstr>
      <vt:lpstr>     พันธกิจ (MISSION)</vt:lpstr>
      <vt:lpstr>     ค่านิยมหลัก</vt:lpstr>
      <vt:lpstr>    วัฒนธรรมองค์กร</vt:lpstr>
      <vt:lpstr>บุคลากร</vt:lpstr>
      <vt:lpstr>บุคลากร </vt:lpstr>
      <vt:lpstr>     ระบบพัฒนาระบบบริการสุขภาพ</vt:lpstr>
      <vt:lpstr>     มาตรฐานระบบบริการสุขภาพ</vt:lpstr>
      <vt:lpstr>ภาพนิ่ง 22</vt:lpstr>
      <vt:lpstr>ระบบจัดการคุณภาพในโรงพยาบาล</vt:lpstr>
      <vt:lpstr>     ระบบจัดการคุณภาพในโรงพยาบาล</vt:lpstr>
      <vt:lpstr>ภาพนิ่ง 25</vt:lpstr>
      <vt:lpstr>     ระบบจัดการคุณภาพในโรงพยาบาล</vt:lpstr>
      <vt:lpstr>     ระบบจัดการคุณภาพในโรงพยาบาล</vt:lpstr>
      <vt:lpstr>     ระบบจัดการคุณภาพในโรงพยาบาล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ปฐมนิเทศบุคลากรใหม่ ปีงบประมาณ 2554 โรงพยาบาลอรัญประเทศ 24 พฤษภาคม 2554</dc:title>
  <dc:creator>ยุทธศาสตร์_2</dc:creator>
  <cp:lastModifiedBy>ยุทธศาสตร์_2</cp:lastModifiedBy>
  <cp:revision>300</cp:revision>
  <dcterms:created xsi:type="dcterms:W3CDTF">2011-05-20T04:07:02Z</dcterms:created>
  <dcterms:modified xsi:type="dcterms:W3CDTF">2018-06-23T18:11:36Z</dcterms:modified>
</cp:coreProperties>
</file>